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21"/>
  </p:notesMasterIdLst>
  <p:sldIdLst>
    <p:sldId id="257" r:id="rId5"/>
    <p:sldId id="256" r:id="rId6"/>
    <p:sldId id="264" r:id="rId7"/>
    <p:sldId id="268" r:id="rId8"/>
    <p:sldId id="258" r:id="rId9"/>
    <p:sldId id="266" r:id="rId10"/>
    <p:sldId id="259" r:id="rId11"/>
    <p:sldId id="267" r:id="rId12"/>
    <p:sldId id="271" r:id="rId13"/>
    <p:sldId id="269" r:id="rId14"/>
    <p:sldId id="265" r:id="rId15"/>
    <p:sldId id="262" r:id="rId16"/>
    <p:sldId id="273" r:id="rId17"/>
    <p:sldId id="274" r:id="rId18"/>
    <p:sldId id="278" r:id="rId19"/>
    <p:sldId id="2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483B8-C154-42A1-8F1A-559678DAAC58}" v="203" dt="2023-04-13T05:31:15.588"/>
    <p1510:client id="{1577B3B5-CE06-429D-9EDD-9E228778B0F3}" v="23" dt="2023-04-13T05:59:39.058"/>
    <p1510:client id="{2BCF25E4-A3FF-9648-91BE-332502524C6D}" v="250" dt="2023-04-14T04:19:37.648"/>
    <p1510:client id="{2EF377D2-E48B-C9CB-8D0C-88383D0F0634}" v="7" dt="2023-04-14T03:55:20.613"/>
    <p1510:client id="{4155DF56-0D29-48F3-89CE-7948493A8B42}" v="113" dt="2023-04-14T03:06:52.897"/>
    <p1510:client id="{4F2439D1-590A-4FFE-9107-3DA150BE0893}" v="5" dt="2023-04-14T00:01:43.973"/>
    <p1510:client id="{50146232-9762-2B1A-5DFC-E355BCFA1617}" v="43" dt="2023-04-13T16:34:23.637"/>
    <p1510:client id="{57539042-8B17-339B-A5DD-89D0241D21A7}" v="50" dt="2023-04-14T04:15:55.999"/>
    <p1510:client id="{5BEA5D4B-979A-DE49-BF63-971EFC299A51}" v="461" dt="2023-04-14T04:04:30.523"/>
    <p1510:client id="{6D7C984E-CDB2-3665-D97F-ADDA376D5620}" v="3" dt="2023-04-14T04:08:11.243"/>
    <p1510:client id="{8B176286-9DFE-4402-8ACE-B36FEE702197}" v="23" dt="2023-04-13T16:42:52.107"/>
    <p1510:client id="{9A902E29-2B09-46B1-BEC0-65EB943235A1}" v="18" dt="2023-04-13T05:39:53.723"/>
    <p1510:client id="{B088222C-B6AC-4817-B43B-ED7EEEE23AA2}" v="628" dt="2023-04-13T17:01:04.918"/>
    <p1510:client id="{B4941116-D990-4A7E-8D3F-36957235A74D}" v="3" dt="2023-04-14T04:18:22.085"/>
    <p1510:client id="{FBF23B02-1D10-43CD-B04B-6891A836B1CC}" v="46" dt="2023-04-13T05:09:49.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827" y="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BDCA0E-1CFB-4575-81AA-3707488CC290}"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2946DC48-9FA1-4B1B-8687-ACB8A3A1436C}">
      <dgm:prSet/>
      <dgm:spPr/>
      <dgm:t>
        <a:bodyPr/>
        <a:lstStyle/>
        <a:p>
          <a:r>
            <a:rPr lang="en-GB"/>
            <a:t>Inconsistent Schedules</a:t>
          </a:r>
          <a:endParaRPr lang="en-US"/>
        </a:p>
      </dgm:t>
    </dgm:pt>
    <dgm:pt modelId="{EC56A3B2-1440-4E15-B04C-E0DC6DD5FDEC}" type="parTrans" cxnId="{46C57B06-D9C2-4295-8659-FDB7E6BE9767}">
      <dgm:prSet/>
      <dgm:spPr/>
      <dgm:t>
        <a:bodyPr/>
        <a:lstStyle/>
        <a:p>
          <a:endParaRPr lang="en-US"/>
        </a:p>
      </dgm:t>
    </dgm:pt>
    <dgm:pt modelId="{4BE93F6C-574B-4156-A653-3146FD2FBB91}" type="sibTrans" cxnId="{46C57B06-D9C2-4295-8659-FDB7E6BE9767}">
      <dgm:prSet/>
      <dgm:spPr/>
      <dgm:t>
        <a:bodyPr/>
        <a:lstStyle/>
        <a:p>
          <a:endParaRPr lang="en-US"/>
        </a:p>
      </dgm:t>
    </dgm:pt>
    <dgm:pt modelId="{D89CB71B-00C7-4C7F-AE6E-705C9AD0640B}">
      <dgm:prSet/>
      <dgm:spPr/>
      <dgm:t>
        <a:bodyPr/>
        <a:lstStyle/>
        <a:p>
          <a:r>
            <a:rPr lang="en-GB"/>
            <a:t>Limited Routes</a:t>
          </a:r>
          <a:r>
            <a:rPr lang="en-GB">
              <a:latin typeface="Calibri Light" panose="020F0302020204030204"/>
            </a:rPr>
            <a:t>/Frequency</a:t>
          </a:r>
          <a:endParaRPr lang="en-US"/>
        </a:p>
      </dgm:t>
    </dgm:pt>
    <dgm:pt modelId="{34CF063D-066A-45A3-8AC7-663E5D4DB232}" type="parTrans" cxnId="{FB079983-DC64-4B03-8C0A-93B100719357}">
      <dgm:prSet/>
      <dgm:spPr/>
      <dgm:t>
        <a:bodyPr/>
        <a:lstStyle/>
        <a:p>
          <a:endParaRPr lang="en-US"/>
        </a:p>
      </dgm:t>
    </dgm:pt>
    <dgm:pt modelId="{5F688889-28E8-4712-B4D3-0360D08D6B95}" type="sibTrans" cxnId="{FB079983-DC64-4B03-8C0A-93B100719357}">
      <dgm:prSet/>
      <dgm:spPr/>
      <dgm:t>
        <a:bodyPr/>
        <a:lstStyle/>
        <a:p>
          <a:endParaRPr lang="en-US"/>
        </a:p>
      </dgm:t>
    </dgm:pt>
    <dgm:pt modelId="{08D26825-E01F-490D-9FCA-1B69811BE8AE}">
      <dgm:prSet/>
      <dgm:spPr/>
      <dgm:t>
        <a:bodyPr/>
        <a:lstStyle/>
        <a:p>
          <a:r>
            <a:rPr lang="en-GB">
              <a:latin typeface="Calibri Light" panose="020F0302020204030204"/>
            </a:rPr>
            <a:t>Overcrowding</a:t>
          </a:r>
          <a:endParaRPr lang="en-US"/>
        </a:p>
      </dgm:t>
    </dgm:pt>
    <dgm:pt modelId="{73159007-6466-4A05-9DE3-EC7EE33EA245}" type="parTrans" cxnId="{F831E838-1DA9-4F23-940A-ABD9BE7770D0}">
      <dgm:prSet/>
      <dgm:spPr/>
      <dgm:t>
        <a:bodyPr/>
        <a:lstStyle/>
        <a:p>
          <a:endParaRPr lang="en-US"/>
        </a:p>
      </dgm:t>
    </dgm:pt>
    <dgm:pt modelId="{954EC4A1-1438-41CD-A1BB-5D6A4D50719C}" type="sibTrans" cxnId="{F831E838-1DA9-4F23-940A-ABD9BE7770D0}">
      <dgm:prSet/>
      <dgm:spPr/>
      <dgm:t>
        <a:bodyPr/>
        <a:lstStyle/>
        <a:p>
          <a:endParaRPr lang="en-US"/>
        </a:p>
      </dgm:t>
    </dgm:pt>
    <dgm:pt modelId="{705107C9-01D4-40A4-93AE-65ABBAB42DC7}">
      <dgm:prSet/>
      <dgm:spPr/>
      <dgm:t>
        <a:bodyPr/>
        <a:lstStyle/>
        <a:p>
          <a:pPr rtl="0"/>
          <a:r>
            <a:rPr lang="en-GB">
              <a:latin typeface="Calibri Light" panose="020F0302020204030204"/>
            </a:rPr>
            <a:t>Condition/Safety</a:t>
          </a:r>
          <a:endParaRPr lang="en-GB"/>
        </a:p>
      </dgm:t>
    </dgm:pt>
    <dgm:pt modelId="{CC2659B2-7DB6-42CA-8967-FD36E0E94B9A}" type="parTrans" cxnId="{67A32250-3A16-4419-A1CA-097A1D3C8A5C}">
      <dgm:prSet/>
      <dgm:spPr/>
      <dgm:t>
        <a:bodyPr/>
        <a:lstStyle/>
        <a:p>
          <a:endParaRPr lang="en-US"/>
        </a:p>
      </dgm:t>
    </dgm:pt>
    <dgm:pt modelId="{59A1C5DB-611E-4413-812D-5B74A8A7F2A4}" type="sibTrans" cxnId="{67A32250-3A16-4419-A1CA-097A1D3C8A5C}">
      <dgm:prSet/>
      <dgm:spPr/>
      <dgm:t>
        <a:bodyPr/>
        <a:lstStyle/>
        <a:p>
          <a:endParaRPr lang="en-US"/>
        </a:p>
      </dgm:t>
    </dgm:pt>
    <dgm:pt modelId="{3A0F11AE-28FF-467E-BFE2-4EE95B85A957}">
      <dgm:prSet phldr="0"/>
      <dgm:spPr/>
      <dgm:t>
        <a:bodyPr/>
        <a:lstStyle/>
        <a:p>
          <a:r>
            <a:rPr lang="en-GB">
              <a:latin typeface="Calibri Light" panose="020F0302020204030204"/>
            </a:rPr>
            <a:t>Delays</a:t>
          </a:r>
        </a:p>
      </dgm:t>
    </dgm:pt>
    <dgm:pt modelId="{43AF4ADE-E445-4F25-83CD-94DD3A0166CD}" type="parTrans" cxnId="{60B8B8CB-A52F-8949-A671-7A1074577FD4}">
      <dgm:prSet/>
      <dgm:spPr/>
    </dgm:pt>
    <dgm:pt modelId="{492822B3-2085-45A7-B28C-80DD8CB506A8}" type="sibTrans" cxnId="{60B8B8CB-A52F-8949-A671-7A1074577FD4}">
      <dgm:prSet/>
      <dgm:spPr/>
    </dgm:pt>
    <dgm:pt modelId="{DDC0DB0F-4DC7-461F-8BB3-B5DBCFE7A2D2}" type="pres">
      <dgm:prSet presAssocID="{C1BDCA0E-1CFB-4575-81AA-3707488CC290}" presName="diagram" presStyleCnt="0">
        <dgm:presLayoutVars>
          <dgm:dir/>
          <dgm:resizeHandles val="exact"/>
        </dgm:presLayoutVars>
      </dgm:prSet>
      <dgm:spPr/>
    </dgm:pt>
    <dgm:pt modelId="{EEDBB27D-C2C6-4EBE-ABAB-6824892DABD9}" type="pres">
      <dgm:prSet presAssocID="{2946DC48-9FA1-4B1B-8687-ACB8A3A1436C}" presName="node" presStyleLbl="node1" presStyleIdx="0" presStyleCnt="5">
        <dgm:presLayoutVars>
          <dgm:bulletEnabled val="1"/>
        </dgm:presLayoutVars>
      </dgm:prSet>
      <dgm:spPr/>
    </dgm:pt>
    <dgm:pt modelId="{879C6C5D-C339-4CAD-B6D3-78E6185D5376}" type="pres">
      <dgm:prSet presAssocID="{4BE93F6C-574B-4156-A653-3146FD2FBB91}" presName="sibTrans" presStyleCnt="0"/>
      <dgm:spPr/>
    </dgm:pt>
    <dgm:pt modelId="{8F75FDEE-7976-4F58-96A1-42CDEA677E14}" type="pres">
      <dgm:prSet presAssocID="{3A0F11AE-28FF-467E-BFE2-4EE95B85A957}" presName="node" presStyleLbl="node1" presStyleIdx="1" presStyleCnt="5">
        <dgm:presLayoutVars>
          <dgm:bulletEnabled val="1"/>
        </dgm:presLayoutVars>
      </dgm:prSet>
      <dgm:spPr/>
    </dgm:pt>
    <dgm:pt modelId="{20172536-52E9-40C6-8D50-8D45ECFCE66A}" type="pres">
      <dgm:prSet presAssocID="{492822B3-2085-45A7-B28C-80DD8CB506A8}" presName="sibTrans" presStyleCnt="0"/>
      <dgm:spPr/>
    </dgm:pt>
    <dgm:pt modelId="{491A111E-8EF0-4D7D-985C-C48CA3D162FE}" type="pres">
      <dgm:prSet presAssocID="{D89CB71B-00C7-4C7F-AE6E-705C9AD0640B}" presName="node" presStyleLbl="node1" presStyleIdx="2" presStyleCnt="5">
        <dgm:presLayoutVars>
          <dgm:bulletEnabled val="1"/>
        </dgm:presLayoutVars>
      </dgm:prSet>
      <dgm:spPr/>
    </dgm:pt>
    <dgm:pt modelId="{EFA36F59-16AD-447F-83C5-2EEBEB001713}" type="pres">
      <dgm:prSet presAssocID="{5F688889-28E8-4712-B4D3-0360D08D6B95}" presName="sibTrans" presStyleCnt="0"/>
      <dgm:spPr/>
    </dgm:pt>
    <dgm:pt modelId="{D00D4583-0184-4AD0-BA03-DEEA4EB303FC}" type="pres">
      <dgm:prSet presAssocID="{08D26825-E01F-490D-9FCA-1B69811BE8AE}" presName="node" presStyleLbl="node1" presStyleIdx="3" presStyleCnt="5">
        <dgm:presLayoutVars>
          <dgm:bulletEnabled val="1"/>
        </dgm:presLayoutVars>
      </dgm:prSet>
      <dgm:spPr/>
    </dgm:pt>
    <dgm:pt modelId="{2AD80F12-905B-4A7A-87D8-76707BA9403B}" type="pres">
      <dgm:prSet presAssocID="{954EC4A1-1438-41CD-A1BB-5D6A4D50719C}" presName="sibTrans" presStyleCnt="0"/>
      <dgm:spPr/>
    </dgm:pt>
    <dgm:pt modelId="{86C23C3D-F74F-477C-90B4-FCF109ED0E94}" type="pres">
      <dgm:prSet presAssocID="{705107C9-01D4-40A4-93AE-65ABBAB42DC7}" presName="node" presStyleLbl="node1" presStyleIdx="4" presStyleCnt="5">
        <dgm:presLayoutVars>
          <dgm:bulletEnabled val="1"/>
        </dgm:presLayoutVars>
      </dgm:prSet>
      <dgm:spPr/>
    </dgm:pt>
  </dgm:ptLst>
  <dgm:cxnLst>
    <dgm:cxn modelId="{46C57B06-D9C2-4295-8659-FDB7E6BE9767}" srcId="{C1BDCA0E-1CFB-4575-81AA-3707488CC290}" destId="{2946DC48-9FA1-4B1B-8687-ACB8A3A1436C}" srcOrd="0" destOrd="0" parTransId="{EC56A3B2-1440-4E15-B04C-E0DC6DD5FDEC}" sibTransId="{4BE93F6C-574B-4156-A653-3146FD2FBB91}"/>
    <dgm:cxn modelId="{C3BF4F1D-DEF3-CF4F-BCA7-7A43A633F07A}" type="presOf" srcId="{705107C9-01D4-40A4-93AE-65ABBAB42DC7}" destId="{86C23C3D-F74F-477C-90B4-FCF109ED0E94}" srcOrd="0" destOrd="0" presId="urn:microsoft.com/office/officeart/2005/8/layout/default"/>
    <dgm:cxn modelId="{55E8DF23-6B65-244F-B246-CB2AADFB062C}" type="presOf" srcId="{C1BDCA0E-1CFB-4575-81AA-3707488CC290}" destId="{DDC0DB0F-4DC7-461F-8BB3-B5DBCFE7A2D2}" srcOrd="0" destOrd="0" presId="urn:microsoft.com/office/officeart/2005/8/layout/default"/>
    <dgm:cxn modelId="{2379392C-CE0F-7B46-9187-A310636BB224}" type="presOf" srcId="{2946DC48-9FA1-4B1B-8687-ACB8A3A1436C}" destId="{EEDBB27D-C2C6-4EBE-ABAB-6824892DABD9}" srcOrd="0" destOrd="0" presId="urn:microsoft.com/office/officeart/2005/8/layout/default"/>
    <dgm:cxn modelId="{F8B4002D-B1FA-A54C-ADB8-6A71058D8DF5}" type="presOf" srcId="{3A0F11AE-28FF-467E-BFE2-4EE95B85A957}" destId="{8F75FDEE-7976-4F58-96A1-42CDEA677E14}" srcOrd="0" destOrd="0" presId="urn:microsoft.com/office/officeart/2005/8/layout/default"/>
    <dgm:cxn modelId="{F831E838-1DA9-4F23-940A-ABD9BE7770D0}" srcId="{C1BDCA0E-1CFB-4575-81AA-3707488CC290}" destId="{08D26825-E01F-490D-9FCA-1B69811BE8AE}" srcOrd="3" destOrd="0" parTransId="{73159007-6466-4A05-9DE3-EC7EE33EA245}" sibTransId="{954EC4A1-1438-41CD-A1BB-5D6A4D50719C}"/>
    <dgm:cxn modelId="{19D8FE3C-EB4D-E644-A71A-1773D89A42A8}" type="presOf" srcId="{08D26825-E01F-490D-9FCA-1B69811BE8AE}" destId="{D00D4583-0184-4AD0-BA03-DEEA4EB303FC}" srcOrd="0" destOrd="0" presId="urn:microsoft.com/office/officeart/2005/8/layout/default"/>
    <dgm:cxn modelId="{67A32250-3A16-4419-A1CA-097A1D3C8A5C}" srcId="{C1BDCA0E-1CFB-4575-81AA-3707488CC290}" destId="{705107C9-01D4-40A4-93AE-65ABBAB42DC7}" srcOrd="4" destOrd="0" parTransId="{CC2659B2-7DB6-42CA-8967-FD36E0E94B9A}" sibTransId="{59A1C5DB-611E-4413-812D-5B74A8A7F2A4}"/>
    <dgm:cxn modelId="{FB079983-DC64-4B03-8C0A-93B100719357}" srcId="{C1BDCA0E-1CFB-4575-81AA-3707488CC290}" destId="{D89CB71B-00C7-4C7F-AE6E-705C9AD0640B}" srcOrd="2" destOrd="0" parTransId="{34CF063D-066A-45A3-8AC7-663E5D4DB232}" sibTransId="{5F688889-28E8-4712-B4D3-0360D08D6B95}"/>
    <dgm:cxn modelId="{60B8B8CB-A52F-8949-A671-7A1074577FD4}" srcId="{C1BDCA0E-1CFB-4575-81AA-3707488CC290}" destId="{3A0F11AE-28FF-467E-BFE2-4EE95B85A957}" srcOrd="1" destOrd="0" parTransId="{43AF4ADE-E445-4F25-83CD-94DD3A0166CD}" sibTransId="{492822B3-2085-45A7-B28C-80DD8CB506A8}"/>
    <dgm:cxn modelId="{B21D55F0-F2EE-6C48-8FA4-2E57071FCC6F}" type="presOf" srcId="{D89CB71B-00C7-4C7F-AE6E-705C9AD0640B}" destId="{491A111E-8EF0-4D7D-985C-C48CA3D162FE}" srcOrd="0" destOrd="0" presId="urn:microsoft.com/office/officeart/2005/8/layout/default"/>
    <dgm:cxn modelId="{0D304399-C829-424B-8C55-88014BD1528F}" type="presParOf" srcId="{DDC0DB0F-4DC7-461F-8BB3-B5DBCFE7A2D2}" destId="{EEDBB27D-C2C6-4EBE-ABAB-6824892DABD9}" srcOrd="0" destOrd="0" presId="urn:microsoft.com/office/officeart/2005/8/layout/default"/>
    <dgm:cxn modelId="{9CD96E60-5946-9743-A3CD-4F707419ABA8}" type="presParOf" srcId="{DDC0DB0F-4DC7-461F-8BB3-B5DBCFE7A2D2}" destId="{879C6C5D-C339-4CAD-B6D3-78E6185D5376}" srcOrd="1" destOrd="0" presId="urn:microsoft.com/office/officeart/2005/8/layout/default"/>
    <dgm:cxn modelId="{1219D0F8-3BD8-D14D-A717-06A2ABDF7F96}" type="presParOf" srcId="{DDC0DB0F-4DC7-461F-8BB3-B5DBCFE7A2D2}" destId="{8F75FDEE-7976-4F58-96A1-42CDEA677E14}" srcOrd="2" destOrd="0" presId="urn:microsoft.com/office/officeart/2005/8/layout/default"/>
    <dgm:cxn modelId="{E6A44E0F-03F4-5B41-9ED4-D953D3F65F2D}" type="presParOf" srcId="{DDC0DB0F-4DC7-461F-8BB3-B5DBCFE7A2D2}" destId="{20172536-52E9-40C6-8D50-8D45ECFCE66A}" srcOrd="3" destOrd="0" presId="urn:microsoft.com/office/officeart/2005/8/layout/default"/>
    <dgm:cxn modelId="{5682469A-FD45-1345-ABF6-7B41812E61DB}" type="presParOf" srcId="{DDC0DB0F-4DC7-461F-8BB3-B5DBCFE7A2D2}" destId="{491A111E-8EF0-4D7D-985C-C48CA3D162FE}" srcOrd="4" destOrd="0" presId="urn:microsoft.com/office/officeart/2005/8/layout/default"/>
    <dgm:cxn modelId="{60C529C4-02A7-1E47-874B-F616B28EC89F}" type="presParOf" srcId="{DDC0DB0F-4DC7-461F-8BB3-B5DBCFE7A2D2}" destId="{EFA36F59-16AD-447F-83C5-2EEBEB001713}" srcOrd="5" destOrd="0" presId="urn:microsoft.com/office/officeart/2005/8/layout/default"/>
    <dgm:cxn modelId="{8DED868D-26E9-F741-8231-5E613D0CEB78}" type="presParOf" srcId="{DDC0DB0F-4DC7-461F-8BB3-B5DBCFE7A2D2}" destId="{D00D4583-0184-4AD0-BA03-DEEA4EB303FC}" srcOrd="6" destOrd="0" presId="urn:microsoft.com/office/officeart/2005/8/layout/default"/>
    <dgm:cxn modelId="{91BA4AD3-4648-5C49-AF65-D4C69AD82EF7}" type="presParOf" srcId="{DDC0DB0F-4DC7-461F-8BB3-B5DBCFE7A2D2}" destId="{2AD80F12-905B-4A7A-87D8-76707BA9403B}" srcOrd="7" destOrd="0" presId="urn:microsoft.com/office/officeart/2005/8/layout/default"/>
    <dgm:cxn modelId="{5EE3D278-07F3-694A-8EC8-B10950AFAC7C}" type="presParOf" srcId="{DDC0DB0F-4DC7-461F-8BB3-B5DBCFE7A2D2}" destId="{86C23C3D-F74F-477C-90B4-FCF109ED0E94}"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8A024C-AAC9-4978-AFB9-C3F508C501D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AA715E6-CB56-4576-9EA8-0605F61C352D}">
      <dgm:prSet/>
      <dgm:spPr/>
      <dgm:t>
        <a:bodyPr/>
        <a:lstStyle/>
        <a:p>
          <a:r>
            <a:rPr lang="en-US"/>
            <a:t>A web-based application that allows users to create custom surveys, quizzes, and polls. </a:t>
          </a:r>
        </a:p>
      </dgm:t>
    </dgm:pt>
    <dgm:pt modelId="{8D9CEBEB-D545-411C-A5ED-1ED9BF1661E5}" type="parTrans" cxnId="{A781F6E0-4F31-4528-ADCB-5C2E26A28437}">
      <dgm:prSet/>
      <dgm:spPr/>
      <dgm:t>
        <a:bodyPr/>
        <a:lstStyle/>
        <a:p>
          <a:endParaRPr lang="en-US"/>
        </a:p>
      </dgm:t>
    </dgm:pt>
    <dgm:pt modelId="{6F776654-EB5F-4C93-AE2B-A0BAA544D60D}" type="sibTrans" cxnId="{A781F6E0-4F31-4528-ADCB-5C2E26A28437}">
      <dgm:prSet/>
      <dgm:spPr/>
      <dgm:t>
        <a:bodyPr/>
        <a:lstStyle/>
        <a:p>
          <a:endParaRPr lang="en-US"/>
        </a:p>
      </dgm:t>
    </dgm:pt>
    <dgm:pt modelId="{6B94C5A8-4134-47EA-B946-086743B90EB0}">
      <dgm:prSet/>
      <dgm:spPr/>
      <dgm:t>
        <a:bodyPr/>
        <a:lstStyle/>
        <a:p>
          <a:r>
            <a:rPr lang="en-US"/>
            <a:t>Provides an easy-to-use interface for designing and sharing surveys and allows users to collect and analyze responses in real-time.</a:t>
          </a:r>
        </a:p>
      </dgm:t>
    </dgm:pt>
    <dgm:pt modelId="{C800B194-671B-490D-8408-85DBE67711BB}" type="parTrans" cxnId="{0D004DF7-4A9E-4A62-95A7-BC14FB291207}">
      <dgm:prSet/>
      <dgm:spPr/>
      <dgm:t>
        <a:bodyPr/>
        <a:lstStyle/>
        <a:p>
          <a:endParaRPr lang="en-US"/>
        </a:p>
      </dgm:t>
    </dgm:pt>
    <dgm:pt modelId="{28D4CB13-F542-4825-88C1-415B2B5269AB}" type="sibTrans" cxnId="{0D004DF7-4A9E-4A62-95A7-BC14FB291207}">
      <dgm:prSet/>
      <dgm:spPr/>
      <dgm:t>
        <a:bodyPr/>
        <a:lstStyle/>
        <a:p>
          <a:endParaRPr lang="en-US"/>
        </a:p>
      </dgm:t>
    </dgm:pt>
    <dgm:pt modelId="{4FBA1505-9B9D-4AEF-9C24-DD828A84A4B5}">
      <dgm:prSet/>
      <dgm:spPr/>
      <dgm:t>
        <a:bodyPr/>
        <a:lstStyle/>
        <a:p>
          <a:r>
            <a:rPr lang="en-US"/>
            <a:t>Microsoft Forms is part of the Microsoft Office 365 suite of applications and is available to users with a Microsoft account.</a:t>
          </a:r>
        </a:p>
      </dgm:t>
    </dgm:pt>
    <dgm:pt modelId="{4D7949FE-ED00-4BAB-B962-D71B4FD6D564}" type="parTrans" cxnId="{793B6E55-4EE8-4D6D-86DA-3F0D7F014BEA}">
      <dgm:prSet/>
      <dgm:spPr/>
      <dgm:t>
        <a:bodyPr/>
        <a:lstStyle/>
        <a:p>
          <a:endParaRPr lang="en-US"/>
        </a:p>
      </dgm:t>
    </dgm:pt>
    <dgm:pt modelId="{66FB9AAD-FDDF-4AA0-969F-9F1A3C58F6A4}" type="sibTrans" cxnId="{793B6E55-4EE8-4D6D-86DA-3F0D7F014BEA}">
      <dgm:prSet/>
      <dgm:spPr/>
      <dgm:t>
        <a:bodyPr/>
        <a:lstStyle/>
        <a:p>
          <a:endParaRPr lang="en-US"/>
        </a:p>
      </dgm:t>
    </dgm:pt>
    <dgm:pt modelId="{FAFDF424-D2DC-44FC-82F6-DBC062B537D3}" type="pres">
      <dgm:prSet presAssocID="{0F8A024C-AAC9-4978-AFB9-C3F508C501DC}" presName="vert0" presStyleCnt="0">
        <dgm:presLayoutVars>
          <dgm:dir/>
          <dgm:animOne val="branch"/>
          <dgm:animLvl val="lvl"/>
        </dgm:presLayoutVars>
      </dgm:prSet>
      <dgm:spPr/>
    </dgm:pt>
    <dgm:pt modelId="{6F707EAD-19DC-45F9-B782-7452C7986E77}" type="pres">
      <dgm:prSet presAssocID="{9AA715E6-CB56-4576-9EA8-0605F61C352D}" presName="thickLine" presStyleLbl="alignNode1" presStyleIdx="0" presStyleCnt="3"/>
      <dgm:spPr/>
    </dgm:pt>
    <dgm:pt modelId="{B418B254-A7DE-474C-85E0-3B5547722BE3}" type="pres">
      <dgm:prSet presAssocID="{9AA715E6-CB56-4576-9EA8-0605F61C352D}" presName="horz1" presStyleCnt="0"/>
      <dgm:spPr/>
    </dgm:pt>
    <dgm:pt modelId="{D696D4AC-E44C-47E8-ACEF-4BAD7E49AC66}" type="pres">
      <dgm:prSet presAssocID="{9AA715E6-CB56-4576-9EA8-0605F61C352D}" presName="tx1" presStyleLbl="revTx" presStyleIdx="0" presStyleCnt="3"/>
      <dgm:spPr/>
    </dgm:pt>
    <dgm:pt modelId="{1DBE0078-3624-4AD6-B7CA-27AF4CBD96A4}" type="pres">
      <dgm:prSet presAssocID="{9AA715E6-CB56-4576-9EA8-0605F61C352D}" presName="vert1" presStyleCnt="0"/>
      <dgm:spPr/>
    </dgm:pt>
    <dgm:pt modelId="{B4C0096A-5981-4BC4-B8F8-7285ED8CE32E}" type="pres">
      <dgm:prSet presAssocID="{6B94C5A8-4134-47EA-B946-086743B90EB0}" presName="thickLine" presStyleLbl="alignNode1" presStyleIdx="1" presStyleCnt="3"/>
      <dgm:spPr/>
    </dgm:pt>
    <dgm:pt modelId="{AACE28FD-A530-4F80-8652-6EEDD8B3791F}" type="pres">
      <dgm:prSet presAssocID="{6B94C5A8-4134-47EA-B946-086743B90EB0}" presName="horz1" presStyleCnt="0"/>
      <dgm:spPr/>
    </dgm:pt>
    <dgm:pt modelId="{C611BB9D-0621-49ED-A11B-F2C88624BF95}" type="pres">
      <dgm:prSet presAssocID="{6B94C5A8-4134-47EA-B946-086743B90EB0}" presName="tx1" presStyleLbl="revTx" presStyleIdx="1" presStyleCnt="3"/>
      <dgm:spPr/>
    </dgm:pt>
    <dgm:pt modelId="{E736996B-624B-4468-B60F-B4AEE59EAC67}" type="pres">
      <dgm:prSet presAssocID="{6B94C5A8-4134-47EA-B946-086743B90EB0}" presName="vert1" presStyleCnt="0"/>
      <dgm:spPr/>
    </dgm:pt>
    <dgm:pt modelId="{4346E8D8-0741-4453-AD18-D8C8EF1236E2}" type="pres">
      <dgm:prSet presAssocID="{4FBA1505-9B9D-4AEF-9C24-DD828A84A4B5}" presName="thickLine" presStyleLbl="alignNode1" presStyleIdx="2" presStyleCnt="3"/>
      <dgm:spPr/>
    </dgm:pt>
    <dgm:pt modelId="{CDDBE5C3-A5E6-4394-A259-371B4D01F8C9}" type="pres">
      <dgm:prSet presAssocID="{4FBA1505-9B9D-4AEF-9C24-DD828A84A4B5}" presName="horz1" presStyleCnt="0"/>
      <dgm:spPr/>
    </dgm:pt>
    <dgm:pt modelId="{721D209D-AE60-4741-9A00-3500C20BC748}" type="pres">
      <dgm:prSet presAssocID="{4FBA1505-9B9D-4AEF-9C24-DD828A84A4B5}" presName="tx1" presStyleLbl="revTx" presStyleIdx="2" presStyleCnt="3"/>
      <dgm:spPr/>
    </dgm:pt>
    <dgm:pt modelId="{39A0061E-9CEE-4A7C-9B4A-C964F67092A8}" type="pres">
      <dgm:prSet presAssocID="{4FBA1505-9B9D-4AEF-9C24-DD828A84A4B5}" presName="vert1" presStyleCnt="0"/>
      <dgm:spPr/>
    </dgm:pt>
  </dgm:ptLst>
  <dgm:cxnLst>
    <dgm:cxn modelId="{23DD610C-31C2-104B-84BB-A5A069233E1B}" type="presOf" srcId="{0F8A024C-AAC9-4978-AFB9-C3F508C501DC}" destId="{FAFDF424-D2DC-44FC-82F6-DBC062B537D3}" srcOrd="0" destOrd="0" presId="urn:microsoft.com/office/officeart/2008/layout/LinedList"/>
    <dgm:cxn modelId="{793B6E55-4EE8-4D6D-86DA-3F0D7F014BEA}" srcId="{0F8A024C-AAC9-4978-AFB9-C3F508C501DC}" destId="{4FBA1505-9B9D-4AEF-9C24-DD828A84A4B5}" srcOrd="2" destOrd="0" parTransId="{4D7949FE-ED00-4BAB-B962-D71B4FD6D564}" sibTransId="{66FB9AAD-FDDF-4AA0-969F-9F1A3C58F6A4}"/>
    <dgm:cxn modelId="{BEBC728B-1BD4-1B4C-9206-13E9174A838F}" type="presOf" srcId="{6B94C5A8-4134-47EA-B946-086743B90EB0}" destId="{C611BB9D-0621-49ED-A11B-F2C88624BF95}" srcOrd="0" destOrd="0" presId="urn:microsoft.com/office/officeart/2008/layout/LinedList"/>
    <dgm:cxn modelId="{A781F6E0-4F31-4528-ADCB-5C2E26A28437}" srcId="{0F8A024C-AAC9-4978-AFB9-C3F508C501DC}" destId="{9AA715E6-CB56-4576-9EA8-0605F61C352D}" srcOrd="0" destOrd="0" parTransId="{8D9CEBEB-D545-411C-A5ED-1ED9BF1661E5}" sibTransId="{6F776654-EB5F-4C93-AE2B-A0BAA544D60D}"/>
    <dgm:cxn modelId="{4F1ADBE3-083E-E943-89DE-A090CCE9CD2F}" type="presOf" srcId="{4FBA1505-9B9D-4AEF-9C24-DD828A84A4B5}" destId="{721D209D-AE60-4741-9A00-3500C20BC748}" srcOrd="0" destOrd="0" presId="urn:microsoft.com/office/officeart/2008/layout/LinedList"/>
    <dgm:cxn modelId="{E8FEC6E4-B7E0-ED4F-8ABB-4EC6716206B5}" type="presOf" srcId="{9AA715E6-CB56-4576-9EA8-0605F61C352D}" destId="{D696D4AC-E44C-47E8-ACEF-4BAD7E49AC66}" srcOrd="0" destOrd="0" presId="urn:microsoft.com/office/officeart/2008/layout/LinedList"/>
    <dgm:cxn modelId="{0D004DF7-4A9E-4A62-95A7-BC14FB291207}" srcId="{0F8A024C-AAC9-4978-AFB9-C3F508C501DC}" destId="{6B94C5A8-4134-47EA-B946-086743B90EB0}" srcOrd="1" destOrd="0" parTransId="{C800B194-671B-490D-8408-85DBE67711BB}" sibTransId="{28D4CB13-F542-4825-88C1-415B2B5269AB}"/>
    <dgm:cxn modelId="{AE816A30-0510-6B4A-8CB6-719FDDA5F852}" type="presParOf" srcId="{FAFDF424-D2DC-44FC-82F6-DBC062B537D3}" destId="{6F707EAD-19DC-45F9-B782-7452C7986E77}" srcOrd="0" destOrd="0" presId="urn:microsoft.com/office/officeart/2008/layout/LinedList"/>
    <dgm:cxn modelId="{1EA1441A-AA43-8240-8023-59B9C30C33E3}" type="presParOf" srcId="{FAFDF424-D2DC-44FC-82F6-DBC062B537D3}" destId="{B418B254-A7DE-474C-85E0-3B5547722BE3}" srcOrd="1" destOrd="0" presId="urn:microsoft.com/office/officeart/2008/layout/LinedList"/>
    <dgm:cxn modelId="{EE926762-A248-464E-BBAC-D1E5105D4920}" type="presParOf" srcId="{B418B254-A7DE-474C-85E0-3B5547722BE3}" destId="{D696D4AC-E44C-47E8-ACEF-4BAD7E49AC66}" srcOrd="0" destOrd="0" presId="urn:microsoft.com/office/officeart/2008/layout/LinedList"/>
    <dgm:cxn modelId="{1B88AA66-2E29-9C4F-AAE9-93FBA75BAE19}" type="presParOf" srcId="{B418B254-A7DE-474C-85E0-3B5547722BE3}" destId="{1DBE0078-3624-4AD6-B7CA-27AF4CBD96A4}" srcOrd="1" destOrd="0" presId="urn:microsoft.com/office/officeart/2008/layout/LinedList"/>
    <dgm:cxn modelId="{F6BAD3AF-4685-0F41-BA3B-3EFB42E280EB}" type="presParOf" srcId="{FAFDF424-D2DC-44FC-82F6-DBC062B537D3}" destId="{B4C0096A-5981-4BC4-B8F8-7285ED8CE32E}" srcOrd="2" destOrd="0" presId="urn:microsoft.com/office/officeart/2008/layout/LinedList"/>
    <dgm:cxn modelId="{F77D2880-3CF4-784F-AC3F-3719C5AE593E}" type="presParOf" srcId="{FAFDF424-D2DC-44FC-82F6-DBC062B537D3}" destId="{AACE28FD-A530-4F80-8652-6EEDD8B3791F}" srcOrd="3" destOrd="0" presId="urn:microsoft.com/office/officeart/2008/layout/LinedList"/>
    <dgm:cxn modelId="{0B56A0CD-525B-4F4D-9E78-FDE43CA8981C}" type="presParOf" srcId="{AACE28FD-A530-4F80-8652-6EEDD8B3791F}" destId="{C611BB9D-0621-49ED-A11B-F2C88624BF95}" srcOrd="0" destOrd="0" presId="urn:microsoft.com/office/officeart/2008/layout/LinedList"/>
    <dgm:cxn modelId="{EAD6AAF4-E9C1-4549-B435-76E194E48E93}" type="presParOf" srcId="{AACE28FD-A530-4F80-8652-6EEDD8B3791F}" destId="{E736996B-624B-4468-B60F-B4AEE59EAC67}" srcOrd="1" destOrd="0" presId="urn:microsoft.com/office/officeart/2008/layout/LinedList"/>
    <dgm:cxn modelId="{97BC9CBB-51B6-4148-B32A-7BEAFA9BFF66}" type="presParOf" srcId="{FAFDF424-D2DC-44FC-82F6-DBC062B537D3}" destId="{4346E8D8-0741-4453-AD18-D8C8EF1236E2}" srcOrd="4" destOrd="0" presId="urn:microsoft.com/office/officeart/2008/layout/LinedList"/>
    <dgm:cxn modelId="{E23086A7-A102-FC4F-ADAD-F26D3E9842ED}" type="presParOf" srcId="{FAFDF424-D2DC-44FC-82F6-DBC062B537D3}" destId="{CDDBE5C3-A5E6-4394-A259-371B4D01F8C9}" srcOrd="5" destOrd="0" presId="urn:microsoft.com/office/officeart/2008/layout/LinedList"/>
    <dgm:cxn modelId="{32D06D6D-694F-B54A-99D1-10C0CBC961FA}" type="presParOf" srcId="{CDDBE5C3-A5E6-4394-A259-371B4D01F8C9}" destId="{721D209D-AE60-4741-9A00-3500C20BC748}" srcOrd="0" destOrd="0" presId="urn:microsoft.com/office/officeart/2008/layout/LinedList"/>
    <dgm:cxn modelId="{FD165952-24A7-9A49-9EB4-541C428AFF38}" type="presParOf" srcId="{CDDBE5C3-A5E6-4394-A259-371B4D01F8C9}" destId="{39A0061E-9CEE-4A7C-9B4A-C964F67092A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0A9A34-3C99-4581-BF55-E499F4222B99}"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7186E24D-AF9F-429D-BC2F-1DAE22C23332}">
      <dgm:prSet/>
      <dgm:spPr/>
      <dgm:t>
        <a:bodyPr/>
        <a:lstStyle/>
        <a:p>
          <a:r>
            <a:rPr lang="en-GB"/>
            <a:t>The transportation department can create a survey using Forms to gather feedback from students, faculty and staff about the current transportation services on campus. </a:t>
          </a:r>
          <a:endParaRPr lang="en-US"/>
        </a:p>
      </dgm:t>
    </dgm:pt>
    <dgm:pt modelId="{05EB0E0C-A64C-41C2-AF93-A835C3F14AC8}" type="parTrans" cxnId="{41E8E371-0D99-4C58-9012-B7BAA56B3E5A}">
      <dgm:prSet/>
      <dgm:spPr/>
      <dgm:t>
        <a:bodyPr/>
        <a:lstStyle/>
        <a:p>
          <a:endParaRPr lang="en-US"/>
        </a:p>
      </dgm:t>
    </dgm:pt>
    <dgm:pt modelId="{65A31B29-0B7F-47BC-B1B1-BD0E9E295F4B}" type="sibTrans" cxnId="{41E8E371-0D99-4C58-9012-B7BAA56B3E5A}">
      <dgm:prSet phldrT="01" phldr="0"/>
      <dgm:spPr/>
      <dgm:t>
        <a:bodyPr/>
        <a:lstStyle/>
        <a:p>
          <a:r>
            <a:rPr lang="en-US"/>
            <a:t>01</a:t>
          </a:r>
        </a:p>
      </dgm:t>
    </dgm:pt>
    <dgm:pt modelId="{9ABC9962-2845-434D-979E-A847EF995413}">
      <dgm:prSet/>
      <dgm:spPr/>
      <dgm:t>
        <a:bodyPr/>
        <a:lstStyle/>
        <a:p>
          <a:r>
            <a:rPr lang="en-GB"/>
            <a:t>The survey can ask questions about the frequency, routes, and reliability of the transportation services.</a:t>
          </a:r>
          <a:endParaRPr lang="en-US"/>
        </a:p>
      </dgm:t>
    </dgm:pt>
    <dgm:pt modelId="{55D3F3ED-29ED-4CB3-9721-A150959A8340}" type="parTrans" cxnId="{915E3862-B244-44C3-9617-51BA48347242}">
      <dgm:prSet/>
      <dgm:spPr/>
      <dgm:t>
        <a:bodyPr/>
        <a:lstStyle/>
        <a:p>
          <a:endParaRPr lang="en-US"/>
        </a:p>
      </dgm:t>
    </dgm:pt>
    <dgm:pt modelId="{00FF3BAD-B298-40B5-AC86-8DDA22C28505}" type="sibTrans" cxnId="{915E3862-B244-44C3-9617-51BA48347242}">
      <dgm:prSet phldrT="02" phldr="0"/>
      <dgm:spPr/>
      <dgm:t>
        <a:bodyPr/>
        <a:lstStyle/>
        <a:p>
          <a:r>
            <a:rPr lang="en-US"/>
            <a:t>02</a:t>
          </a:r>
        </a:p>
      </dgm:t>
    </dgm:pt>
    <dgm:pt modelId="{DAD05AF8-A902-4CB3-9E09-84464B01E23A}">
      <dgm:prSet/>
      <dgm:spPr/>
      <dgm:t>
        <a:bodyPr/>
        <a:lstStyle/>
        <a:p>
          <a:r>
            <a:rPr lang="en-GB"/>
            <a:t>The feedback can be used to improve the services.</a:t>
          </a:r>
          <a:endParaRPr lang="en-US"/>
        </a:p>
      </dgm:t>
    </dgm:pt>
    <dgm:pt modelId="{362BFB34-B0A5-44C1-A7BD-42CF3FCABA30}" type="parTrans" cxnId="{38839EF1-E6E9-4974-92C5-4570E95E859B}">
      <dgm:prSet/>
      <dgm:spPr/>
      <dgm:t>
        <a:bodyPr/>
        <a:lstStyle/>
        <a:p>
          <a:endParaRPr lang="en-US"/>
        </a:p>
      </dgm:t>
    </dgm:pt>
    <dgm:pt modelId="{FAB89CA9-45E8-456D-A87A-95E713423A0F}" type="sibTrans" cxnId="{38839EF1-E6E9-4974-92C5-4570E95E859B}">
      <dgm:prSet phldrT="03" phldr="0"/>
      <dgm:spPr/>
      <dgm:t>
        <a:bodyPr/>
        <a:lstStyle/>
        <a:p>
          <a:r>
            <a:rPr lang="en-US"/>
            <a:t>03</a:t>
          </a:r>
        </a:p>
      </dgm:t>
    </dgm:pt>
    <dgm:pt modelId="{841724C9-0E02-4A12-89CD-B37721FA7D3B}" type="pres">
      <dgm:prSet presAssocID="{F30A9A34-3C99-4581-BF55-E499F4222B99}" presName="Name0" presStyleCnt="0">
        <dgm:presLayoutVars>
          <dgm:animLvl val="lvl"/>
          <dgm:resizeHandles val="exact"/>
        </dgm:presLayoutVars>
      </dgm:prSet>
      <dgm:spPr/>
    </dgm:pt>
    <dgm:pt modelId="{1068C03F-7558-49BC-BDD2-D4CCD0355E81}" type="pres">
      <dgm:prSet presAssocID="{7186E24D-AF9F-429D-BC2F-1DAE22C23332}" presName="compositeNode" presStyleCnt="0">
        <dgm:presLayoutVars>
          <dgm:bulletEnabled val="1"/>
        </dgm:presLayoutVars>
      </dgm:prSet>
      <dgm:spPr/>
    </dgm:pt>
    <dgm:pt modelId="{4496493C-F75C-423E-A223-6433423BDADA}" type="pres">
      <dgm:prSet presAssocID="{7186E24D-AF9F-429D-BC2F-1DAE22C23332}" presName="bgRect" presStyleLbl="alignNode1" presStyleIdx="0" presStyleCnt="3"/>
      <dgm:spPr/>
    </dgm:pt>
    <dgm:pt modelId="{A3AE64C6-F8A9-4808-85EB-C24FF32C710D}" type="pres">
      <dgm:prSet presAssocID="{65A31B29-0B7F-47BC-B1B1-BD0E9E295F4B}" presName="sibTransNodeRect" presStyleLbl="alignNode1" presStyleIdx="0" presStyleCnt="3">
        <dgm:presLayoutVars>
          <dgm:chMax val="0"/>
          <dgm:bulletEnabled val="1"/>
        </dgm:presLayoutVars>
      </dgm:prSet>
      <dgm:spPr/>
    </dgm:pt>
    <dgm:pt modelId="{C018049A-A093-4208-B330-3EEE13753052}" type="pres">
      <dgm:prSet presAssocID="{7186E24D-AF9F-429D-BC2F-1DAE22C23332}" presName="nodeRect" presStyleLbl="alignNode1" presStyleIdx="0" presStyleCnt="3">
        <dgm:presLayoutVars>
          <dgm:bulletEnabled val="1"/>
        </dgm:presLayoutVars>
      </dgm:prSet>
      <dgm:spPr/>
    </dgm:pt>
    <dgm:pt modelId="{EE711883-0A45-49B2-9FA9-63B8BF411782}" type="pres">
      <dgm:prSet presAssocID="{65A31B29-0B7F-47BC-B1B1-BD0E9E295F4B}" presName="sibTrans" presStyleCnt="0"/>
      <dgm:spPr/>
    </dgm:pt>
    <dgm:pt modelId="{09681F8F-BEBF-4CBE-8A9F-2DC96DAE758A}" type="pres">
      <dgm:prSet presAssocID="{9ABC9962-2845-434D-979E-A847EF995413}" presName="compositeNode" presStyleCnt="0">
        <dgm:presLayoutVars>
          <dgm:bulletEnabled val="1"/>
        </dgm:presLayoutVars>
      </dgm:prSet>
      <dgm:spPr/>
    </dgm:pt>
    <dgm:pt modelId="{F5A21650-72EB-44B5-9201-9913F78EBBB7}" type="pres">
      <dgm:prSet presAssocID="{9ABC9962-2845-434D-979E-A847EF995413}" presName="bgRect" presStyleLbl="alignNode1" presStyleIdx="1" presStyleCnt="3"/>
      <dgm:spPr/>
    </dgm:pt>
    <dgm:pt modelId="{FF473BE6-AF27-45B6-B01A-40320102F274}" type="pres">
      <dgm:prSet presAssocID="{00FF3BAD-B298-40B5-AC86-8DDA22C28505}" presName="sibTransNodeRect" presStyleLbl="alignNode1" presStyleIdx="1" presStyleCnt="3">
        <dgm:presLayoutVars>
          <dgm:chMax val="0"/>
          <dgm:bulletEnabled val="1"/>
        </dgm:presLayoutVars>
      </dgm:prSet>
      <dgm:spPr/>
    </dgm:pt>
    <dgm:pt modelId="{14144C9F-510D-497F-B321-8C65ADF1174D}" type="pres">
      <dgm:prSet presAssocID="{9ABC9962-2845-434D-979E-A847EF995413}" presName="nodeRect" presStyleLbl="alignNode1" presStyleIdx="1" presStyleCnt="3">
        <dgm:presLayoutVars>
          <dgm:bulletEnabled val="1"/>
        </dgm:presLayoutVars>
      </dgm:prSet>
      <dgm:spPr/>
    </dgm:pt>
    <dgm:pt modelId="{8F56F3F0-C313-4D61-90D3-87D7276A01AC}" type="pres">
      <dgm:prSet presAssocID="{00FF3BAD-B298-40B5-AC86-8DDA22C28505}" presName="sibTrans" presStyleCnt="0"/>
      <dgm:spPr/>
    </dgm:pt>
    <dgm:pt modelId="{17D1DAC6-40C5-4205-96D0-612BD3CC1B6B}" type="pres">
      <dgm:prSet presAssocID="{DAD05AF8-A902-4CB3-9E09-84464B01E23A}" presName="compositeNode" presStyleCnt="0">
        <dgm:presLayoutVars>
          <dgm:bulletEnabled val="1"/>
        </dgm:presLayoutVars>
      </dgm:prSet>
      <dgm:spPr/>
    </dgm:pt>
    <dgm:pt modelId="{9B672BCE-2AE4-455D-98B2-E35E1632824B}" type="pres">
      <dgm:prSet presAssocID="{DAD05AF8-A902-4CB3-9E09-84464B01E23A}" presName="bgRect" presStyleLbl="alignNode1" presStyleIdx="2" presStyleCnt="3"/>
      <dgm:spPr/>
    </dgm:pt>
    <dgm:pt modelId="{57BF0985-2526-4990-96F0-9F47BA3D03EF}" type="pres">
      <dgm:prSet presAssocID="{FAB89CA9-45E8-456D-A87A-95E713423A0F}" presName="sibTransNodeRect" presStyleLbl="alignNode1" presStyleIdx="2" presStyleCnt="3">
        <dgm:presLayoutVars>
          <dgm:chMax val="0"/>
          <dgm:bulletEnabled val="1"/>
        </dgm:presLayoutVars>
      </dgm:prSet>
      <dgm:spPr/>
    </dgm:pt>
    <dgm:pt modelId="{62A8FDF1-F2BC-4A06-ACFB-BF649691DCED}" type="pres">
      <dgm:prSet presAssocID="{DAD05AF8-A902-4CB3-9E09-84464B01E23A}" presName="nodeRect" presStyleLbl="alignNode1" presStyleIdx="2" presStyleCnt="3">
        <dgm:presLayoutVars>
          <dgm:bulletEnabled val="1"/>
        </dgm:presLayoutVars>
      </dgm:prSet>
      <dgm:spPr/>
    </dgm:pt>
  </dgm:ptLst>
  <dgm:cxnLst>
    <dgm:cxn modelId="{DA45AE22-AA27-1344-8F22-E418600D1A17}" type="presOf" srcId="{DAD05AF8-A902-4CB3-9E09-84464B01E23A}" destId="{62A8FDF1-F2BC-4A06-ACFB-BF649691DCED}" srcOrd="1" destOrd="0" presId="urn:microsoft.com/office/officeart/2016/7/layout/LinearBlockProcessNumbered"/>
    <dgm:cxn modelId="{68DA9061-9C35-7E49-A34B-6670FF45863F}" type="presOf" srcId="{DAD05AF8-A902-4CB3-9E09-84464B01E23A}" destId="{9B672BCE-2AE4-455D-98B2-E35E1632824B}" srcOrd="0" destOrd="0" presId="urn:microsoft.com/office/officeart/2016/7/layout/LinearBlockProcessNumbered"/>
    <dgm:cxn modelId="{915E3862-B244-44C3-9617-51BA48347242}" srcId="{F30A9A34-3C99-4581-BF55-E499F4222B99}" destId="{9ABC9962-2845-434D-979E-A847EF995413}" srcOrd="1" destOrd="0" parTransId="{55D3F3ED-29ED-4CB3-9721-A150959A8340}" sibTransId="{00FF3BAD-B298-40B5-AC86-8DDA22C28505}"/>
    <dgm:cxn modelId="{41E8E371-0D99-4C58-9012-B7BAA56B3E5A}" srcId="{F30A9A34-3C99-4581-BF55-E499F4222B99}" destId="{7186E24D-AF9F-429D-BC2F-1DAE22C23332}" srcOrd="0" destOrd="0" parTransId="{05EB0E0C-A64C-41C2-AF93-A835C3F14AC8}" sibTransId="{65A31B29-0B7F-47BC-B1B1-BD0E9E295F4B}"/>
    <dgm:cxn modelId="{6A8A7377-160A-8242-B859-D0DB45B36EBF}" type="presOf" srcId="{F30A9A34-3C99-4581-BF55-E499F4222B99}" destId="{841724C9-0E02-4A12-89CD-B37721FA7D3B}" srcOrd="0" destOrd="0" presId="urn:microsoft.com/office/officeart/2016/7/layout/LinearBlockProcessNumbered"/>
    <dgm:cxn modelId="{BC4D3D84-947F-274C-AA49-B6C214334E8E}" type="presOf" srcId="{9ABC9962-2845-434D-979E-A847EF995413}" destId="{F5A21650-72EB-44B5-9201-9913F78EBBB7}" srcOrd="0" destOrd="0" presId="urn:microsoft.com/office/officeart/2016/7/layout/LinearBlockProcessNumbered"/>
    <dgm:cxn modelId="{38A1ABA2-24D1-034A-A109-9BDB316485FD}" type="presOf" srcId="{9ABC9962-2845-434D-979E-A847EF995413}" destId="{14144C9F-510D-497F-B321-8C65ADF1174D}" srcOrd="1" destOrd="0" presId="urn:microsoft.com/office/officeart/2016/7/layout/LinearBlockProcessNumbered"/>
    <dgm:cxn modelId="{6E6171B2-C6B4-4E40-A107-F070CB67E960}" type="presOf" srcId="{7186E24D-AF9F-429D-BC2F-1DAE22C23332}" destId="{4496493C-F75C-423E-A223-6433423BDADA}" srcOrd="0" destOrd="0" presId="urn:microsoft.com/office/officeart/2016/7/layout/LinearBlockProcessNumbered"/>
    <dgm:cxn modelId="{3E6866B8-67EA-284C-8E27-64F623F0AF26}" type="presOf" srcId="{7186E24D-AF9F-429D-BC2F-1DAE22C23332}" destId="{C018049A-A093-4208-B330-3EEE13753052}" srcOrd="1" destOrd="0" presId="urn:microsoft.com/office/officeart/2016/7/layout/LinearBlockProcessNumbered"/>
    <dgm:cxn modelId="{72367CC4-8566-E94C-9233-2E5878A912F3}" type="presOf" srcId="{65A31B29-0B7F-47BC-B1B1-BD0E9E295F4B}" destId="{A3AE64C6-F8A9-4808-85EB-C24FF32C710D}" srcOrd="0" destOrd="0" presId="urn:microsoft.com/office/officeart/2016/7/layout/LinearBlockProcessNumbered"/>
    <dgm:cxn modelId="{998312E1-AA15-B94A-9155-654AACA0A913}" type="presOf" srcId="{00FF3BAD-B298-40B5-AC86-8DDA22C28505}" destId="{FF473BE6-AF27-45B6-B01A-40320102F274}" srcOrd="0" destOrd="0" presId="urn:microsoft.com/office/officeart/2016/7/layout/LinearBlockProcessNumbered"/>
    <dgm:cxn modelId="{257E56EF-67F1-4847-879E-A4A3993D5722}" type="presOf" srcId="{FAB89CA9-45E8-456D-A87A-95E713423A0F}" destId="{57BF0985-2526-4990-96F0-9F47BA3D03EF}" srcOrd="0" destOrd="0" presId="urn:microsoft.com/office/officeart/2016/7/layout/LinearBlockProcessNumbered"/>
    <dgm:cxn modelId="{38839EF1-E6E9-4974-92C5-4570E95E859B}" srcId="{F30A9A34-3C99-4581-BF55-E499F4222B99}" destId="{DAD05AF8-A902-4CB3-9E09-84464B01E23A}" srcOrd="2" destOrd="0" parTransId="{362BFB34-B0A5-44C1-A7BD-42CF3FCABA30}" sibTransId="{FAB89CA9-45E8-456D-A87A-95E713423A0F}"/>
    <dgm:cxn modelId="{EE14201D-778A-D542-9688-CCD4536C7DCF}" type="presParOf" srcId="{841724C9-0E02-4A12-89CD-B37721FA7D3B}" destId="{1068C03F-7558-49BC-BDD2-D4CCD0355E81}" srcOrd="0" destOrd="0" presId="urn:microsoft.com/office/officeart/2016/7/layout/LinearBlockProcessNumbered"/>
    <dgm:cxn modelId="{9A9706D7-90BF-2B42-8801-8C811820B60D}" type="presParOf" srcId="{1068C03F-7558-49BC-BDD2-D4CCD0355E81}" destId="{4496493C-F75C-423E-A223-6433423BDADA}" srcOrd="0" destOrd="0" presId="urn:microsoft.com/office/officeart/2016/7/layout/LinearBlockProcessNumbered"/>
    <dgm:cxn modelId="{E6A9DC11-345D-4D49-A78C-2A62265F624A}" type="presParOf" srcId="{1068C03F-7558-49BC-BDD2-D4CCD0355E81}" destId="{A3AE64C6-F8A9-4808-85EB-C24FF32C710D}" srcOrd="1" destOrd="0" presId="urn:microsoft.com/office/officeart/2016/7/layout/LinearBlockProcessNumbered"/>
    <dgm:cxn modelId="{2C4A795A-3FB6-3146-A355-71F1D682B4C1}" type="presParOf" srcId="{1068C03F-7558-49BC-BDD2-D4CCD0355E81}" destId="{C018049A-A093-4208-B330-3EEE13753052}" srcOrd="2" destOrd="0" presId="urn:microsoft.com/office/officeart/2016/7/layout/LinearBlockProcessNumbered"/>
    <dgm:cxn modelId="{C72CFB48-D857-924C-96B8-12B613800750}" type="presParOf" srcId="{841724C9-0E02-4A12-89CD-B37721FA7D3B}" destId="{EE711883-0A45-49B2-9FA9-63B8BF411782}" srcOrd="1" destOrd="0" presId="urn:microsoft.com/office/officeart/2016/7/layout/LinearBlockProcessNumbered"/>
    <dgm:cxn modelId="{98023F78-5AC0-3048-918C-C413455A085F}" type="presParOf" srcId="{841724C9-0E02-4A12-89CD-B37721FA7D3B}" destId="{09681F8F-BEBF-4CBE-8A9F-2DC96DAE758A}" srcOrd="2" destOrd="0" presId="urn:microsoft.com/office/officeart/2016/7/layout/LinearBlockProcessNumbered"/>
    <dgm:cxn modelId="{EF368D00-D8C3-0D4A-90C7-D075A512D6B7}" type="presParOf" srcId="{09681F8F-BEBF-4CBE-8A9F-2DC96DAE758A}" destId="{F5A21650-72EB-44B5-9201-9913F78EBBB7}" srcOrd="0" destOrd="0" presId="urn:microsoft.com/office/officeart/2016/7/layout/LinearBlockProcessNumbered"/>
    <dgm:cxn modelId="{59F79F3D-93C8-BE48-857B-F17B47027676}" type="presParOf" srcId="{09681F8F-BEBF-4CBE-8A9F-2DC96DAE758A}" destId="{FF473BE6-AF27-45B6-B01A-40320102F274}" srcOrd="1" destOrd="0" presId="urn:microsoft.com/office/officeart/2016/7/layout/LinearBlockProcessNumbered"/>
    <dgm:cxn modelId="{23AE0C44-F1DB-DD4A-AE11-66A5FDC2ECBA}" type="presParOf" srcId="{09681F8F-BEBF-4CBE-8A9F-2DC96DAE758A}" destId="{14144C9F-510D-497F-B321-8C65ADF1174D}" srcOrd="2" destOrd="0" presId="urn:microsoft.com/office/officeart/2016/7/layout/LinearBlockProcessNumbered"/>
    <dgm:cxn modelId="{6B8BE47A-42C7-0449-A237-EFF136246F7A}" type="presParOf" srcId="{841724C9-0E02-4A12-89CD-B37721FA7D3B}" destId="{8F56F3F0-C313-4D61-90D3-87D7276A01AC}" srcOrd="3" destOrd="0" presId="urn:microsoft.com/office/officeart/2016/7/layout/LinearBlockProcessNumbered"/>
    <dgm:cxn modelId="{FE123B21-B277-344E-A47D-6680AAB491DD}" type="presParOf" srcId="{841724C9-0E02-4A12-89CD-B37721FA7D3B}" destId="{17D1DAC6-40C5-4205-96D0-612BD3CC1B6B}" srcOrd="4" destOrd="0" presId="urn:microsoft.com/office/officeart/2016/7/layout/LinearBlockProcessNumbered"/>
    <dgm:cxn modelId="{D46C0F81-5322-F640-A250-C67672D8A138}" type="presParOf" srcId="{17D1DAC6-40C5-4205-96D0-612BD3CC1B6B}" destId="{9B672BCE-2AE4-455D-98B2-E35E1632824B}" srcOrd="0" destOrd="0" presId="urn:microsoft.com/office/officeart/2016/7/layout/LinearBlockProcessNumbered"/>
    <dgm:cxn modelId="{A805F675-2422-8C4E-8CD7-4F1CD37404B2}" type="presParOf" srcId="{17D1DAC6-40C5-4205-96D0-612BD3CC1B6B}" destId="{57BF0985-2526-4990-96F0-9F47BA3D03EF}" srcOrd="1" destOrd="0" presId="urn:microsoft.com/office/officeart/2016/7/layout/LinearBlockProcessNumbered"/>
    <dgm:cxn modelId="{A1CA7692-85EB-7840-BCFE-089141B3BCB7}" type="presParOf" srcId="{17D1DAC6-40C5-4205-96D0-612BD3CC1B6B}" destId="{62A8FDF1-F2BC-4A06-ACFB-BF649691DCED}"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AF9DE5-B2C8-4E31-B5B5-AD5FBC9C819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91E9EAF-6F3C-413F-B3BE-74FBE9487E1F}">
      <dgm:prSet/>
      <dgm:spPr/>
      <dgm:t>
        <a:bodyPr/>
        <a:lstStyle/>
        <a:p>
          <a:pPr>
            <a:lnSpc>
              <a:spcPct val="100000"/>
            </a:lnSpc>
          </a:pPr>
          <a:r>
            <a:rPr lang="en-GB"/>
            <a:t>Microsoft Sway: Sway is a digital storytelling tool that can be used to create presentations and reports on transportation-related issues on campus.</a:t>
          </a:r>
          <a:endParaRPr lang="en-US"/>
        </a:p>
      </dgm:t>
    </dgm:pt>
    <dgm:pt modelId="{BB4AFC18-4094-40B3-A6D7-946F83D3E621}" type="parTrans" cxnId="{995E191A-3E82-4149-8606-AFBB521DE4B7}">
      <dgm:prSet/>
      <dgm:spPr/>
      <dgm:t>
        <a:bodyPr/>
        <a:lstStyle/>
        <a:p>
          <a:endParaRPr lang="en-US"/>
        </a:p>
      </dgm:t>
    </dgm:pt>
    <dgm:pt modelId="{464D668A-9835-4F25-96B6-CFE1520B74D9}" type="sibTrans" cxnId="{995E191A-3E82-4149-8606-AFBB521DE4B7}">
      <dgm:prSet/>
      <dgm:spPr/>
      <dgm:t>
        <a:bodyPr/>
        <a:lstStyle/>
        <a:p>
          <a:endParaRPr lang="en-US"/>
        </a:p>
      </dgm:t>
    </dgm:pt>
    <dgm:pt modelId="{A2703616-9EE1-43D8-9CB7-F7A2ABBC7EF4}">
      <dgm:prSet/>
      <dgm:spPr/>
      <dgm:t>
        <a:bodyPr/>
        <a:lstStyle/>
        <a:p>
          <a:pPr>
            <a:lnSpc>
              <a:spcPct val="100000"/>
            </a:lnSpc>
          </a:pPr>
          <a:r>
            <a:rPr lang="en-GB"/>
            <a:t>The transportation department can use Sway to create a presentation about the current transportation services on campus. The presentation can include information about the routes, schedules, and fees, as well as any recent improvements or changes to the services.</a:t>
          </a:r>
          <a:endParaRPr lang="en-US"/>
        </a:p>
      </dgm:t>
    </dgm:pt>
    <dgm:pt modelId="{F88E46DD-700C-4A8B-A3CF-A189290E3534}" type="parTrans" cxnId="{1ACA5919-7542-456B-8076-ABDA39A9FB77}">
      <dgm:prSet/>
      <dgm:spPr/>
      <dgm:t>
        <a:bodyPr/>
        <a:lstStyle/>
        <a:p>
          <a:endParaRPr lang="en-US"/>
        </a:p>
      </dgm:t>
    </dgm:pt>
    <dgm:pt modelId="{8C3FFDCB-7836-4C38-ADB1-96004361F109}" type="sibTrans" cxnId="{1ACA5919-7542-456B-8076-ABDA39A9FB77}">
      <dgm:prSet/>
      <dgm:spPr/>
      <dgm:t>
        <a:bodyPr/>
        <a:lstStyle/>
        <a:p>
          <a:endParaRPr lang="en-US"/>
        </a:p>
      </dgm:t>
    </dgm:pt>
    <dgm:pt modelId="{984F1F2F-C72D-4B73-BB3F-4394552018BA}" type="pres">
      <dgm:prSet presAssocID="{0CAF9DE5-B2C8-4E31-B5B5-AD5FBC9C819D}" presName="root" presStyleCnt="0">
        <dgm:presLayoutVars>
          <dgm:dir/>
          <dgm:resizeHandles val="exact"/>
        </dgm:presLayoutVars>
      </dgm:prSet>
      <dgm:spPr/>
    </dgm:pt>
    <dgm:pt modelId="{6B0DA38A-5DC9-4D68-92D7-E4BC5777CCC4}" type="pres">
      <dgm:prSet presAssocID="{291E9EAF-6F3C-413F-B3BE-74FBE9487E1F}" presName="compNode" presStyleCnt="0"/>
      <dgm:spPr/>
    </dgm:pt>
    <dgm:pt modelId="{661BBB7B-031E-4C83-B9CF-CDBE49E0E577}" type="pres">
      <dgm:prSet presAssocID="{291E9EAF-6F3C-413F-B3BE-74FBE9487E1F}" presName="bgRect" presStyleLbl="bgShp" presStyleIdx="0" presStyleCnt="2"/>
      <dgm:spPr/>
    </dgm:pt>
    <dgm:pt modelId="{EBF335FC-A94F-4773-9576-1CEE7D9CC11C}" type="pres">
      <dgm:prSet presAssocID="{291E9EAF-6F3C-413F-B3BE-74FBE9487E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gaphone"/>
        </a:ext>
      </dgm:extLst>
    </dgm:pt>
    <dgm:pt modelId="{F34A293D-42FB-4A8C-B025-CBA77926D571}" type="pres">
      <dgm:prSet presAssocID="{291E9EAF-6F3C-413F-B3BE-74FBE9487E1F}" presName="spaceRect" presStyleCnt="0"/>
      <dgm:spPr/>
    </dgm:pt>
    <dgm:pt modelId="{1CDE7193-46E3-401E-B3EF-145001FC0015}" type="pres">
      <dgm:prSet presAssocID="{291E9EAF-6F3C-413F-B3BE-74FBE9487E1F}" presName="parTx" presStyleLbl="revTx" presStyleIdx="0" presStyleCnt="2">
        <dgm:presLayoutVars>
          <dgm:chMax val="0"/>
          <dgm:chPref val="0"/>
        </dgm:presLayoutVars>
      </dgm:prSet>
      <dgm:spPr/>
    </dgm:pt>
    <dgm:pt modelId="{A157AF04-40E4-4773-8937-2F1343622B9B}" type="pres">
      <dgm:prSet presAssocID="{464D668A-9835-4F25-96B6-CFE1520B74D9}" presName="sibTrans" presStyleCnt="0"/>
      <dgm:spPr/>
    </dgm:pt>
    <dgm:pt modelId="{1EC514E1-5E0A-4776-9447-5DD706EA700E}" type="pres">
      <dgm:prSet presAssocID="{A2703616-9EE1-43D8-9CB7-F7A2ABBC7EF4}" presName="compNode" presStyleCnt="0"/>
      <dgm:spPr/>
    </dgm:pt>
    <dgm:pt modelId="{FC83A8F1-77FA-4721-9072-8D45D8AAD15C}" type="pres">
      <dgm:prSet presAssocID="{A2703616-9EE1-43D8-9CB7-F7A2ABBC7EF4}" presName="bgRect" presStyleLbl="bgShp" presStyleIdx="1" presStyleCnt="2"/>
      <dgm:spPr/>
    </dgm:pt>
    <dgm:pt modelId="{AD832464-8E29-4311-85CD-783664DCF6F5}" type="pres">
      <dgm:prSet presAssocID="{A2703616-9EE1-43D8-9CB7-F7A2ABBC7E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
        </a:ext>
      </dgm:extLst>
    </dgm:pt>
    <dgm:pt modelId="{E326A0D0-F95A-4A07-8268-F2BE8C811737}" type="pres">
      <dgm:prSet presAssocID="{A2703616-9EE1-43D8-9CB7-F7A2ABBC7EF4}" presName="spaceRect" presStyleCnt="0"/>
      <dgm:spPr/>
    </dgm:pt>
    <dgm:pt modelId="{377EE8C4-7654-4F9F-BEE5-334FA9F4D05D}" type="pres">
      <dgm:prSet presAssocID="{A2703616-9EE1-43D8-9CB7-F7A2ABBC7EF4}" presName="parTx" presStyleLbl="revTx" presStyleIdx="1" presStyleCnt="2">
        <dgm:presLayoutVars>
          <dgm:chMax val="0"/>
          <dgm:chPref val="0"/>
        </dgm:presLayoutVars>
      </dgm:prSet>
      <dgm:spPr/>
    </dgm:pt>
  </dgm:ptLst>
  <dgm:cxnLst>
    <dgm:cxn modelId="{1ACA5919-7542-456B-8076-ABDA39A9FB77}" srcId="{0CAF9DE5-B2C8-4E31-B5B5-AD5FBC9C819D}" destId="{A2703616-9EE1-43D8-9CB7-F7A2ABBC7EF4}" srcOrd="1" destOrd="0" parTransId="{F88E46DD-700C-4A8B-A3CF-A189290E3534}" sibTransId="{8C3FFDCB-7836-4C38-ADB1-96004361F109}"/>
    <dgm:cxn modelId="{995E191A-3E82-4149-8606-AFBB521DE4B7}" srcId="{0CAF9DE5-B2C8-4E31-B5B5-AD5FBC9C819D}" destId="{291E9EAF-6F3C-413F-B3BE-74FBE9487E1F}" srcOrd="0" destOrd="0" parTransId="{BB4AFC18-4094-40B3-A6D7-946F83D3E621}" sibTransId="{464D668A-9835-4F25-96B6-CFE1520B74D9}"/>
    <dgm:cxn modelId="{55C8865F-7EF2-400E-91CC-1518DC48A200}" type="presOf" srcId="{291E9EAF-6F3C-413F-B3BE-74FBE9487E1F}" destId="{1CDE7193-46E3-401E-B3EF-145001FC0015}" srcOrd="0" destOrd="0" presId="urn:microsoft.com/office/officeart/2018/2/layout/IconVerticalSolidList"/>
    <dgm:cxn modelId="{219B21DA-418E-46D7-9089-5197C38608E9}" type="presOf" srcId="{0CAF9DE5-B2C8-4E31-B5B5-AD5FBC9C819D}" destId="{984F1F2F-C72D-4B73-BB3F-4394552018BA}" srcOrd="0" destOrd="0" presId="urn:microsoft.com/office/officeart/2018/2/layout/IconVerticalSolidList"/>
    <dgm:cxn modelId="{D68A7DFA-43A7-4AC2-A17E-59FEB7DA3868}" type="presOf" srcId="{A2703616-9EE1-43D8-9CB7-F7A2ABBC7EF4}" destId="{377EE8C4-7654-4F9F-BEE5-334FA9F4D05D}" srcOrd="0" destOrd="0" presId="urn:microsoft.com/office/officeart/2018/2/layout/IconVerticalSolidList"/>
    <dgm:cxn modelId="{F95B74E3-26AA-4D65-B1BD-EE4C95B9F7AE}" type="presParOf" srcId="{984F1F2F-C72D-4B73-BB3F-4394552018BA}" destId="{6B0DA38A-5DC9-4D68-92D7-E4BC5777CCC4}" srcOrd="0" destOrd="0" presId="urn:microsoft.com/office/officeart/2018/2/layout/IconVerticalSolidList"/>
    <dgm:cxn modelId="{E259706E-DDF1-4EBE-9F99-DF9455F93775}" type="presParOf" srcId="{6B0DA38A-5DC9-4D68-92D7-E4BC5777CCC4}" destId="{661BBB7B-031E-4C83-B9CF-CDBE49E0E577}" srcOrd="0" destOrd="0" presId="urn:microsoft.com/office/officeart/2018/2/layout/IconVerticalSolidList"/>
    <dgm:cxn modelId="{4B3CAE99-E3FE-4D34-8301-765A360F43C6}" type="presParOf" srcId="{6B0DA38A-5DC9-4D68-92D7-E4BC5777CCC4}" destId="{EBF335FC-A94F-4773-9576-1CEE7D9CC11C}" srcOrd="1" destOrd="0" presId="urn:microsoft.com/office/officeart/2018/2/layout/IconVerticalSolidList"/>
    <dgm:cxn modelId="{BD6D6A11-7EEA-4DBD-B4EF-4C39BF7E7F21}" type="presParOf" srcId="{6B0DA38A-5DC9-4D68-92D7-E4BC5777CCC4}" destId="{F34A293D-42FB-4A8C-B025-CBA77926D571}" srcOrd="2" destOrd="0" presId="urn:microsoft.com/office/officeart/2018/2/layout/IconVerticalSolidList"/>
    <dgm:cxn modelId="{F2A4CFC8-23D8-47C8-9EEE-D35319549099}" type="presParOf" srcId="{6B0DA38A-5DC9-4D68-92D7-E4BC5777CCC4}" destId="{1CDE7193-46E3-401E-B3EF-145001FC0015}" srcOrd="3" destOrd="0" presId="urn:microsoft.com/office/officeart/2018/2/layout/IconVerticalSolidList"/>
    <dgm:cxn modelId="{15DA79E3-AFEA-4BD1-B44E-CBCA1F437C32}" type="presParOf" srcId="{984F1F2F-C72D-4B73-BB3F-4394552018BA}" destId="{A157AF04-40E4-4773-8937-2F1343622B9B}" srcOrd="1" destOrd="0" presId="urn:microsoft.com/office/officeart/2018/2/layout/IconVerticalSolidList"/>
    <dgm:cxn modelId="{70443217-0205-4B4D-AEF5-D9D5591F2524}" type="presParOf" srcId="{984F1F2F-C72D-4B73-BB3F-4394552018BA}" destId="{1EC514E1-5E0A-4776-9447-5DD706EA700E}" srcOrd="2" destOrd="0" presId="urn:microsoft.com/office/officeart/2018/2/layout/IconVerticalSolidList"/>
    <dgm:cxn modelId="{9A986A43-1BD3-4784-805E-AA043C46F693}" type="presParOf" srcId="{1EC514E1-5E0A-4776-9447-5DD706EA700E}" destId="{FC83A8F1-77FA-4721-9072-8D45D8AAD15C}" srcOrd="0" destOrd="0" presId="urn:microsoft.com/office/officeart/2018/2/layout/IconVerticalSolidList"/>
    <dgm:cxn modelId="{8BF8A166-5D88-4C71-89F1-7B9CA9636306}" type="presParOf" srcId="{1EC514E1-5E0A-4776-9447-5DD706EA700E}" destId="{AD832464-8E29-4311-85CD-783664DCF6F5}" srcOrd="1" destOrd="0" presId="urn:microsoft.com/office/officeart/2018/2/layout/IconVerticalSolidList"/>
    <dgm:cxn modelId="{7D0D09B7-0D24-47FD-8B50-CED5DD61C5E1}" type="presParOf" srcId="{1EC514E1-5E0A-4776-9447-5DD706EA700E}" destId="{E326A0D0-F95A-4A07-8268-F2BE8C811737}" srcOrd="2" destOrd="0" presId="urn:microsoft.com/office/officeart/2018/2/layout/IconVerticalSolidList"/>
    <dgm:cxn modelId="{DFF0E914-ABB4-4FBD-AC51-E42275973193}" type="presParOf" srcId="{1EC514E1-5E0A-4776-9447-5DD706EA700E}" destId="{377EE8C4-7654-4F9F-BEE5-334FA9F4D0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51B055-FC32-4A30-BEA2-70F2ACE62F1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0FB058-57DD-4759-AB5E-5DFB9D1EAC99}">
      <dgm:prSet/>
      <dgm:spPr/>
      <dgm:t>
        <a:bodyPr/>
        <a:lstStyle/>
        <a:p>
          <a:r>
            <a:rPr lang="en-GB"/>
            <a:t>Students can use Sway to create a report on a transportation-related issue, such as the lack of accessible transportation options on campus. The report can include data and statistics, as well as personal stories and testimonials, to highlight the importance of addressing the issue.</a:t>
          </a:r>
          <a:endParaRPr lang="en-US"/>
        </a:p>
      </dgm:t>
    </dgm:pt>
    <dgm:pt modelId="{6FD407C1-FFBD-424C-8FCD-15BF802BB087}" type="parTrans" cxnId="{3D892AFE-28AA-4AC6-A92D-BC14230CF43F}">
      <dgm:prSet/>
      <dgm:spPr/>
      <dgm:t>
        <a:bodyPr/>
        <a:lstStyle/>
        <a:p>
          <a:endParaRPr lang="en-US"/>
        </a:p>
      </dgm:t>
    </dgm:pt>
    <dgm:pt modelId="{2E71DC7E-5200-4BDB-B9CD-8853F09936EF}" type="sibTrans" cxnId="{3D892AFE-28AA-4AC6-A92D-BC14230CF43F}">
      <dgm:prSet/>
      <dgm:spPr/>
      <dgm:t>
        <a:bodyPr/>
        <a:lstStyle/>
        <a:p>
          <a:endParaRPr lang="en-US"/>
        </a:p>
      </dgm:t>
    </dgm:pt>
    <dgm:pt modelId="{E6F36492-7620-47DD-BE5F-9EFFCA9160A0}">
      <dgm:prSet/>
      <dgm:spPr/>
      <dgm:t>
        <a:bodyPr/>
        <a:lstStyle/>
        <a:p>
          <a:r>
            <a:rPr lang="en-GB"/>
            <a:t>Sway can also be used to create a digital brochure or guidebook for transportation services on campus. The brochure can include information about the different transportation options available, as well as tips and advice for navigating the campus.</a:t>
          </a:r>
          <a:endParaRPr lang="en-US"/>
        </a:p>
      </dgm:t>
    </dgm:pt>
    <dgm:pt modelId="{D1E8E147-8C95-415A-81A7-EAE06639191F}" type="parTrans" cxnId="{B160A6C1-445E-4D19-8B7D-C46219DA380E}">
      <dgm:prSet/>
      <dgm:spPr/>
      <dgm:t>
        <a:bodyPr/>
        <a:lstStyle/>
        <a:p>
          <a:endParaRPr lang="en-US"/>
        </a:p>
      </dgm:t>
    </dgm:pt>
    <dgm:pt modelId="{1B1DE0B8-450B-4B99-82F1-605CCBA12E16}" type="sibTrans" cxnId="{B160A6C1-445E-4D19-8B7D-C46219DA380E}">
      <dgm:prSet/>
      <dgm:spPr/>
      <dgm:t>
        <a:bodyPr/>
        <a:lstStyle/>
        <a:p>
          <a:endParaRPr lang="en-US"/>
        </a:p>
      </dgm:t>
    </dgm:pt>
    <dgm:pt modelId="{1076306B-5E72-46E0-8BE3-8F122B9E9A05}" type="pres">
      <dgm:prSet presAssocID="{F051B055-FC32-4A30-BEA2-70F2ACE62F10}" presName="root" presStyleCnt="0">
        <dgm:presLayoutVars>
          <dgm:dir/>
          <dgm:resizeHandles val="exact"/>
        </dgm:presLayoutVars>
      </dgm:prSet>
      <dgm:spPr/>
    </dgm:pt>
    <dgm:pt modelId="{E688C5FE-23A1-451C-8951-3A1D47D7D589}" type="pres">
      <dgm:prSet presAssocID="{5D0FB058-57DD-4759-AB5E-5DFB9D1EAC99}" presName="compNode" presStyleCnt="0"/>
      <dgm:spPr/>
    </dgm:pt>
    <dgm:pt modelId="{ED4A37CD-6C6D-48EB-A688-D6BA32D895A3}" type="pres">
      <dgm:prSet presAssocID="{5D0FB058-57DD-4759-AB5E-5DFB9D1EAC99}" presName="bgRect" presStyleLbl="bgShp" presStyleIdx="0" presStyleCnt="2"/>
      <dgm:spPr/>
    </dgm:pt>
    <dgm:pt modelId="{4BEBF92A-1C01-4A41-97B5-9EE1F4CD65F4}" type="pres">
      <dgm:prSet presAssocID="{5D0FB058-57DD-4759-AB5E-5DFB9D1EAC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CA8346C2-4002-43FB-B783-30BE303912A8}" type="pres">
      <dgm:prSet presAssocID="{5D0FB058-57DD-4759-AB5E-5DFB9D1EAC99}" presName="spaceRect" presStyleCnt="0"/>
      <dgm:spPr/>
    </dgm:pt>
    <dgm:pt modelId="{340D2E64-BECA-4295-AC1E-9295A7C8AE84}" type="pres">
      <dgm:prSet presAssocID="{5D0FB058-57DD-4759-AB5E-5DFB9D1EAC99}" presName="parTx" presStyleLbl="revTx" presStyleIdx="0" presStyleCnt="2">
        <dgm:presLayoutVars>
          <dgm:chMax val="0"/>
          <dgm:chPref val="0"/>
        </dgm:presLayoutVars>
      </dgm:prSet>
      <dgm:spPr/>
    </dgm:pt>
    <dgm:pt modelId="{21EEA910-1391-4BCB-BF67-2D46C92A75F0}" type="pres">
      <dgm:prSet presAssocID="{2E71DC7E-5200-4BDB-B9CD-8853F09936EF}" presName="sibTrans" presStyleCnt="0"/>
      <dgm:spPr/>
    </dgm:pt>
    <dgm:pt modelId="{97C768D3-20F2-4DDD-95D6-F272B536902B}" type="pres">
      <dgm:prSet presAssocID="{E6F36492-7620-47DD-BE5F-9EFFCA9160A0}" presName="compNode" presStyleCnt="0"/>
      <dgm:spPr/>
    </dgm:pt>
    <dgm:pt modelId="{8E7A7DA2-A81C-458D-BAE2-A56D042BB5DD}" type="pres">
      <dgm:prSet presAssocID="{E6F36492-7620-47DD-BE5F-9EFFCA9160A0}" presName="bgRect" presStyleLbl="bgShp" presStyleIdx="1" presStyleCnt="2"/>
      <dgm:spPr/>
    </dgm:pt>
    <dgm:pt modelId="{2BB37FCC-BBBA-4C23-8BE4-09C8F6BFF080}" type="pres">
      <dgm:prSet presAssocID="{E6F36492-7620-47DD-BE5F-9EFFCA9160A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05C33179-F3B7-4BC4-B5DE-6A1290F685BA}" type="pres">
      <dgm:prSet presAssocID="{E6F36492-7620-47DD-BE5F-9EFFCA9160A0}" presName="spaceRect" presStyleCnt="0"/>
      <dgm:spPr/>
    </dgm:pt>
    <dgm:pt modelId="{ACD6D4D4-CABB-4E7D-8A21-04629DAB7F71}" type="pres">
      <dgm:prSet presAssocID="{E6F36492-7620-47DD-BE5F-9EFFCA9160A0}" presName="parTx" presStyleLbl="revTx" presStyleIdx="1" presStyleCnt="2">
        <dgm:presLayoutVars>
          <dgm:chMax val="0"/>
          <dgm:chPref val="0"/>
        </dgm:presLayoutVars>
      </dgm:prSet>
      <dgm:spPr/>
    </dgm:pt>
  </dgm:ptLst>
  <dgm:cxnLst>
    <dgm:cxn modelId="{1DF0911B-B5DC-4841-9810-0A51AC4F625B}" type="presOf" srcId="{5D0FB058-57DD-4759-AB5E-5DFB9D1EAC99}" destId="{340D2E64-BECA-4295-AC1E-9295A7C8AE84}" srcOrd="0" destOrd="0" presId="urn:microsoft.com/office/officeart/2018/2/layout/IconVerticalSolidList"/>
    <dgm:cxn modelId="{4D12953F-4E41-47CF-ADB0-09C1056A65D6}" type="presOf" srcId="{F051B055-FC32-4A30-BEA2-70F2ACE62F10}" destId="{1076306B-5E72-46E0-8BE3-8F122B9E9A05}" srcOrd="0" destOrd="0" presId="urn:microsoft.com/office/officeart/2018/2/layout/IconVerticalSolidList"/>
    <dgm:cxn modelId="{B160A6C1-445E-4D19-8B7D-C46219DA380E}" srcId="{F051B055-FC32-4A30-BEA2-70F2ACE62F10}" destId="{E6F36492-7620-47DD-BE5F-9EFFCA9160A0}" srcOrd="1" destOrd="0" parTransId="{D1E8E147-8C95-415A-81A7-EAE06639191F}" sibTransId="{1B1DE0B8-450B-4B99-82F1-605CCBA12E16}"/>
    <dgm:cxn modelId="{34916BFA-9B83-4358-837C-7B34E77BBB78}" type="presOf" srcId="{E6F36492-7620-47DD-BE5F-9EFFCA9160A0}" destId="{ACD6D4D4-CABB-4E7D-8A21-04629DAB7F71}" srcOrd="0" destOrd="0" presId="urn:microsoft.com/office/officeart/2018/2/layout/IconVerticalSolidList"/>
    <dgm:cxn modelId="{3D892AFE-28AA-4AC6-A92D-BC14230CF43F}" srcId="{F051B055-FC32-4A30-BEA2-70F2ACE62F10}" destId="{5D0FB058-57DD-4759-AB5E-5DFB9D1EAC99}" srcOrd="0" destOrd="0" parTransId="{6FD407C1-FFBD-424C-8FCD-15BF802BB087}" sibTransId="{2E71DC7E-5200-4BDB-B9CD-8853F09936EF}"/>
    <dgm:cxn modelId="{48C4FE05-218F-48A4-A1A2-6306B453BA16}" type="presParOf" srcId="{1076306B-5E72-46E0-8BE3-8F122B9E9A05}" destId="{E688C5FE-23A1-451C-8951-3A1D47D7D589}" srcOrd="0" destOrd="0" presId="urn:microsoft.com/office/officeart/2018/2/layout/IconVerticalSolidList"/>
    <dgm:cxn modelId="{F44B9DD1-9548-4412-8D9E-681905A23E2C}" type="presParOf" srcId="{E688C5FE-23A1-451C-8951-3A1D47D7D589}" destId="{ED4A37CD-6C6D-48EB-A688-D6BA32D895A3}" srcOrd="0" destOrd="0" presId="urn:microsoft.com/office/officeart/2018/2/layout/IconVerticalSolidList"/>
    <dgm:cxn modelId="{E2B19815-D230-48A5-A0C1-927FCDF831C8}" type="presParOf" srcId="{E688C5FE-23A1-451C-8951-3A1D47D7D589}" destId="{4BEBF92A-1C01-4A41-97B5-9EE1F4CD65F4}" srcOrd="1" destOrd="0" presId="urn:microsoft.com/office/officeart/2018/2/layout/IconVerticalSolidList"/>
    <dgm:cxn modelId="{2656037D-9777-409F-83AE-CD95315755B4}" type="presParOf" srcId="{E688C5FE-23A1-451C-8951-3A1D47D7D589}" destId="{CA8346C2-4002-43FB-B783-30BE303912A8}" srcOrd="2" destOrd="0" presId="urn:microsoft.com/office/officeart/2018/2/layout/IconVerticalSolidList"/>
    <dgm:cxn modelId="{33EAC544-A182-4968-8D2A-27ACFA314351}" type="presParOf" srcId="{E688C5FE-23A1-451C-8951-3A1D47D7D589}" destId="{340D2E64-BECA-4295-AC1E-9295A7C8AE84}" srcOrd="3" destOrd="0" presId="urn:microsoft.com/office/officeart/2018/2/layout/IconVerticalSolidList"/>
    <dgm:cxn modelId="{7A9B5A69-63E5-48B3-ADE0-D2A686E9AC33}" type="presParOf" srcId="{1076306B-5E72-46E0-8BE3-8F122B9E9A05}" destId="{21EEA910-1391-4BCB-BF67-2D46C92A75F0}" srcOrd="1" destOrd="0" presId="urn:microsoft.com/office/officeart/2018/2/layout/IconVerticalSolidList"/>
    <dgm:cxn modelId="{8F99EC3A-6533-4E6C-A2DD-5CDAC55F3AED}" type="presParOf" srcId="{1076306B-5E72-46E0-8BE3-8F122B9E9A05}" destId="{97C768D3-20F2-4DDD-95D6-F272B536902B}" srcOrd="2" destOrd="0" presId="urn:microsoft.com/office/officeart/2018/2/layout/IconVerticalSolidList"/>
    <dgm:cxn modelId="{1DD62725-E073-4E8F-BAF6-B618DADC9AE5}" type="presParOf" srcId="{97C768D3-20F2-4DDD-95D6-F272B536902B}" destId="{8E7A7DA2-A81C-458D-BAE2-A56D042BB5DD}" srcOrd="0" destOrd="0" presId="urn:microsoft.com/office/officeart/2018/2/layout/IconVerticalSolidList"/>
    <dgm:cxn modelId="{95C4D89F-F9F3-4DA2-AE76-6AFE9D2B5573}" type="presParOf" srcId="{97C768D3-20F2-4DDD-95D6-F272B536902B}" destId="{2BB37FCC-BBBA-4C23-8BE4-09C8F6BFF080}" srcOrd="1" destOrd="0" presId="urn:microsoft.com/office/officeart/2018/2/layout/IconVerticalSolidList"/>
    <dgm:cxn modelId="{C386B13D-B0B9-4526-85F1-D8E1029F6047}" type="presParOf" srcId="{97C768D3-20F2-4DDD-95D6-F272B536902B}" destId="{05C33179-F3B7-4BC4-B5DE-6A1290F685BA}" srcOrd="2" destOrd="0" presId="urn:microsoft.com/office/officeart/2018/2/layout/IconVerticalSolidList"/>
    <dgm:cxn modelId="{4F3E9B5A-1C95-4089-B5B6-83DE48913146}" type="presParOf" srcId="{97C768D3-20F2-4DDD-95D6-F272B536902B}" destId="{ACD6D4D4-CABB-4E7D-8A21-04629DAB7F7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FDAC60-216A-4AB0-98DF-7A5EAD4E283B}"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3F35576C-B994-421E-A543-A4852CAA9EFC}">
      <dgm:prSet/>
      <dgm:spPr/>
      <dgm:t>
        <a:bodyPr/>
        <a:lstStyle/>
        <a:p>
          <a:pPr>
            <a:lnSpc>
              <a:spcPct val="100000"/>
            </a:lnSpc>
          </a:pPr>
          <a:r>
            <a:rPr lang="en-GB"/>
            <a:t>Collect Data</a:t>
          </a:r>
          <a:endParaRPr lang="en-US"/>
        </a:p>
      </dgm:t>
    </dgm:pt>
    <dgm:pt modelId="{37D7F93E-51B9-4585-AE6D-EBB8C9905A53}" type="parTrans" cxnId="{F57F4F37-C723-4D91-9695-E76B520CEC06}">
      <dgm:prSet/>
      <dgm:spPr/>
      <dgm:t>
        <a:bodyPr/>
        <a:lstStyle/>
        <a:p>
          <a:endParaRPr lang="en-US"/>
        </a:p>
      </dgm:t>
    </dgm:pt>
    <dgm:pt modelId="{D629DE04-04DB-4EED-BBE1-0052C31FF87C}" type="sibTrans" cxnId="{F57F4F37-C723-4D91-9695-E76B520CEC06}">
      <dgm:prSet/>
      <dgm:spPr/>
      <dgm:t>
        <a:bodyPr/>
        <a:lstStyle/>
        <a:p>
          <a:endParaRPr lang="en-US"/>
        </a:p>
      </dgm:t>
    </dgm:pt>
    <dgm:pt modelId="{34E4D2D8-2EA0-45AA-80BC-572FE25FC84A}">
      <dgm:prSet/>
      <dgm:spPr/>
      <dgm:t>
        <a:bodyPr/>
        <a:lstStyle/>
        <a:p>
          <a:pPr>
            <a:lnSpc>
              <a:spcPct val="100000"/>
            </a:lnSpc>
          </a:pPr>
          <a:r>
            <a:rPr lang="en-GB"/>
            <a:t>Analyze Data</a:t>
          </a:r>
          <a:endParaRPr lang="en-US"/>
        </a:p>
      </dgm:t>
    </dgm:pt>
    <dgm:pt modelId="{71F737B0-57DE-4AD8-8AFB-6CDA6D9F51A3}" type="parTrans" cxnId="{22744B4C-F87D-4FA8-BC9F-888F3C18B2DF}">
      <dgm:prSet/>
      <dgm:spPr/>
      <dgm:t>
        <a:bodyPr/>
        <a:lstStyle/>
        <a:p>
          <a:endParaRPr lang="en-US"/>
        </a:p>
      </dgm:t>
    </dgm:pt>
    <dgm:pt modelId="{01338F63-8C25-454E-A47E-11E04B54D6FE}" type="sibTrans" cxnId="{22744B4C-F87D-4FA8-BC9F-888F3C18B2DF}">
      <dgm:prSet/>
      <dgm:spPr/>
      <dgm:t>
        <a:bodyPr/>
        <a:lstStyle/>
        <a:p>
          <a:endParaRPr lang="en-US"/>
        </a:p>
      </dgm:t>
    </dgm:pt>
    <dgm:pt modelId="{D6104EF4-E099-41DD-9DB8-7FE5CC93E31C}">
      <dgm:prSet/>
      <dgm:spPr/>
      <dgm:t>
        <a:bodyPr/>
        <a:lstStyle/>
        <a:p>
          <a:pPr>
            <a:lnSpc>
              <a:spcPct val="100000"/>
            </a:lnSpc>
          </a:pPr>
          <a:r>
            <a:rPr lang="en-GB"/>
            <a:t>Create a Transportation Schedule</a:t>
          </a:r>
          <a:endParaRPr lang="en-US"/>
        </a:p>
      </dgm:t>
    </dgm:pt>
    <dgm:pt modelId="{C4DBB436-93E5-4EF9-8862-B951028CC172}" type="parTrans" cxnId="{91548490-938D-43F4-83EB-C570A1DED5A9}">
      <dgm:prSet/>
      <dgm:spPr/>
      <dgm:t>
        <a:bodyPr/>
        <a:lstStyle/>
        <a:p>
          <a:endParaRPr lang="en-US"/>
        </a:p>
      </dgm:t>
    </dgm:pt>
    <dgm:pt modelId="{2D33A360-6C9B-4B0D-A100-63BF39190B9F}" type="sibTrans" cxnId="{91548490-938D-43F4-83EB-C570A1DED5A9}">
      <dgm:prSet/>
      <dgm:spPr/>
      <dgm:t>
        <a:bodyPr/>
        <a:lstStyle/>
        <a:p>
          <a:endParaRPr lang="en-US"/>
        </a:p>
      </dgm:t>
    </dgm:pt>
    <dgm:pt modelId="{BA60E852-8D24-4C26-A224-83168F0C7BC8}">
      <dgm:prSet/>
      <dgm:spPr/>
      <dgm:t>
        <a:bodyPr/>
        <a:lstStyle/>
        <a:p>
          <a:pPr>
            <a:lnSpc>
              <a:spcPct val="100000"/>
            </a:lnSpc>
          </a:pPr>
          <a:r>
            <a:rPr lang="en-GB"/>
            <a:t>Track Responses</a:t>
          </a:r>
          <a:endParaRPr lang="en-US"/>
        </a:p>
      </dgm:t>
    </dgm:pt>
    <dgm:pt modelId="{E299FBFE-5887-4F48-A33B-D76BC26EAD0B}" type="parTrans" cxnId="{7C618001-2C6C-43B0-8864-A0A76EB6F1A9}">
      <dgm:prSet/>
      <dgm:spPr/>
      <dgm:t>
        <a:bodyPr/>
        <a:lstStyle/>
        <a:p>
          <a:endParaRPr lang="en-US"/>
        </a:p>
      </dgm:t>
    </dgm:pt>
    <dgm:pt modelId="{D63BD9A2-67BD-440B-9ED5-21C8170E81AB}" type="sibTrans" cxnId="{7C618001-2C6C-43B0-8864-A0A76EB6F1A9}">
      <dgm:prSet/>
      <dgm:spPr/>
      <dgm:t>
        <a:bodyPr/>
        <a:lstStyle/>
        <a:p>
          <a:endParaRPr lang="en-US"/>
        </a:p>
      </dgm:t>
    </dgm:pt>
    <dgm:pt modelId="{0676AA3E-B3BE-4427-923A-705115EA4555}">
      <dgm:prSet/>
      <dgm:spPr/>
      <dgm:t>
        <a:bodyPr/>
        <a:lstStyle/>
        <a:p>
          <a:pPr>
            <a:lnSpc>
              <a:spcPct val="100000"/>
            </a:lnSpc>
          </a:pPr>
          <a:r>
            <a:rPr lang="en-GB"/>
            <a:t>Platform’s Analytical and Data Visualization Capabilities</a:t>
          </a:r>
          <a:endParaRPr lang="en-US"/>
        </a:p>
      </dgm:t>
    </dgm:pt>
    <dgm:pt modelId="{0EFC997B-BACA-4721-844F-E140369E3E8D}" type="parTrans" cxnId="{138A6635-2342-432E-BA79-1F570036B1A5}">
      <dgm:prSet/>
      <dgm:spPr/>
      <dgm:t>
        <a:bodyPr/>
        <a:lstStyle/>
        <a:p>
          <a:endParaRPr lang="en-US"/>
        </a:p>
      </dgm:t>
    </dgm:pt>
    <dgm:pt modelId="{9A4BE56A-6E2B-4EBA-B375-4AFEAACFC83B}" type="sibTrans" cxnId="{138A6635-2342-432E-BA79-1F570036B1A5}">
      <dgm:prSet/>
      <dgm:spPr/>
      <dgm:t>
        <a:bodyPr/>
        <a:lstStyle/>
        <a:p>
          <a:endParaRPr lang="en-US"/>
        </a:p>
      </dgm:t>
    </dgm:pt>
    <dgm:pt modelId="{9589E7D3-1F54-456B-8BAF-CAF75AFB1840}" type="pres">
      <dgm:prSet presAssocID="{C7FDAC60-216A-4AB0-98DF-7A5EAD4E283B}" presName="root" presStyleCnt="0">
        <dgm:presLayoutVars>
          <dgm:dir/>
          <dgm:resizeHandles val="exact"/>
        </dgm:presLayoutVars>
      </dgm:prSet>
      <dgm:spPr/>
    </dgm:pt>
    <dgm:pt modelId="{33E1D401-F67E-4B50-B228-85E0F4BDACCB}" type="pres">
      <dgm:prSet presAssocID="{3F35576C-B994-421E-A543-A4852CAA9EFC}" presName="compNode" presStyleCnt="0"/>
      <dgm:spPr/>
    </dgm:pt>
    <dgm:pt modelId="{8F557AEE-290D-474B-A79B-EC07D76E6854}" type="pres">
      <dgm:prSet presAssocID="{3F35576C-B994-421E-A543-A4852CAA9EF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5E31860A-0FE2-4AC4-A52B-55C2A92532A5}" type="pres">
      <dgm:prSet presAssocID="{3F35576C-B994-421E-A543-A4852CAA9EFC}" presName="spaceRect" presStyleCnt="0"/>
      <dgm:spPr/>
    </dgm:pt>
    <dgm:pt modelId="{7AFAFD26-AB20-4F0B-9201-A585801A7A6D}" type="pres">
      <dgm:prSet presAssocID="{3F35576C-B994-421E-A543-A4852CAA9EFC}" presName="textRect" presStyleLbl="revTx" presStyleIdx="0" presStyleCnt="5">
        <dgm:presLayoutVars>
          <dgm:chMax val="1"/>
          <dgm:chPref val="1"/>
        </dgm:presLayoutVars>
      </dgm:prSet>
      <dgm:spPr/>
    </dgm:pt>
    <dgm:pt modelId="{0CF6AB9B-9169-4CE8-B73E-88BB07106DED}" type="pres">
      <dgm:prSet presAssocID="{D629DE04-04DB-4EED-BBE1-0052C31FF87C}" presName="sibTrans" presStyleCnt="0"/>
      <dgm:spPr/>
    </dgm:pt>
    <dgm:pt modelId="{0147EC6B-08C2-4D38-8778-7C5C6FBD28EC}" type="pres">
      <dgm:prSet presAssocID="{34E4D2D8-2EA0-45AA-80BC-572FE25FC84A}" presName="compNode" presStyleCnt="0"/>
      <dgm:spPr/>
    </dgm:pt>
    <dgm:pt modelId="{FA8FA352-C79E-41D6-8A54-DFA691147E9E}" type="pres">
      <dgm:prSet presAssocID="{34E4D2D8-2EA0-45AA-80BC-572FE25FC84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70D1AE9-9BCF-401B-834D-CF09F42FED42}" type="pres">
      <dgm:prSet presAssocID="{34E4D2D8-2EA0-45AA-80BC-572FE25FC84A}" presName="spaceRect" presStyleCnt="0"/>
      <dgm:spPr/>
    </dgm:pt>
    <dgm:pt modelId="{3958A709-7A4F-44C5-BD52-EEACB4D9F50D}" type="pres">
      <dgm:prSet presAssocID="{34E4D2D8-2EA0-45AA-80BC-572FE25FC84A}" presName="textRect" presStyleLbl="revTx" presStyleIdx="1" presStyleCnt="5">
        <dgm:presLayoutVars>
          <dgm:chMax val="1"/>
          <dgm:chPref val="1"/>
        </dgm:presLayoutVars>
      </dgm:prSet>
      <dgm:spPr/>
    </dgm:pt>
    <dgm:pt modelId="{C91580A1-0775-4CB3-8901-2BDC25BC5FC9}" type="pres">
      <dgm:prSet presAssocID="{01338F63-8C25-454E-A47E-11E04B54D6FE}" presName="sibTrans" presStyleCnt="0"/>
      <dgm:spPr/>
    </dgm:pt>
    <dgm:pt modelId="{18A3FC44-4C1B-4C4B-A9CF-4AF6AA7348A1}" type="pres">
      <dgm:prSet presAssocID="{D6104EF4-E099-41DD-9DB8-7FE5CC93E31C}" presName="compNode" presStyleCnt="0"/>
      <dgm:spPr/>
    </dgm:pt>
    <dgm:pt modelId="{6DCC524F-D893-4E63-B5B8-A4E5685FD4A9}" type="pres">
      <dgm:prSet presAssocID="{D6104EF4-E099-41DD-9DB8-7FE5CC93E3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9EC0F88F-1B08-484A-834E-1DB5F0805209}" type="pres">
      <dgm:prSet presAssocID="{D6104EF4-E099-41DD-9DB8-7FE5CC93E31C}" presName="spaceRect" presStyleCnt="0"/>
      <dgm:spPr/>
    </dgm:pt>
    <dgm:pt modelId="{CCA5306D-259F-4760-BC61-A0CA5A9EE62A}" type="pres">
      <dgm:prSet presAssocID="{D6104EF4-E099-41DD-9DB8-7FE5CC93E31C}" presName="textRect" presStyleLbl="revTx" presStyleIdx="2" presStyleCnt="5">
        <dgm:presLayoutVars>
          <dgm:chMax val="1"/>
          <dgm:chPref val="1"/>
        </dgm:presLayoutVars>
      </dgm:prSet>
      <dgm:spPr/>
    </dgm:pt>
    <dgm:pt modelId="{7F9E6418-C268-4C79-966E-AE494D157D6F}" type="pres">
      <dgm:prSet presAssocID="{2D33A360-6C9B-4B0D-A100-63BF39190B9F}" presName="sibTrans" presStyleCnt="0"/>
      <dgm:spPr/>
    </dgm:pt>
    <dgm:pt modelId="{AB3952C5-C801-4A86-9A6C-86E9A0D4C59E}" type="pres">
      <dgm:prSet presAssocID="{BA60E852-8D24-4C26-A224-83168F0C7BC8}" presName="compNode" presStyleCnt="0"/>
      <dgm:spPr/>
    </dgm:pt>
    <dgm:pt modelId="{02BBBCD0-7C31-41FA-8F84-B16C6DE654A7}" type="pres">
      <dgm:prSet presAssocID="{BA60E852-8D24-4C26-A224-83168F0C7BC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D790522-E95E-4E71-BAEA-30FE5C99FC59}" type="pres">
      <dgm:prSet presAssocID="{BA60E852-8D24-4C26-A224-83168F0C7BC8}" presName="spaceRect" presStyleCnt="0"/>
      <dgm:spPr/>
    </dgm:pt>
    <dgm:pt modelId="{921B29E8-9273-426A-B1A0-A9E506AD3C16}" type="pres">
      <dgm:prSet presAssocID="{BA60E852-8D24-4C26-A224-83168F0C7BC8}" presName="textRect" presStyleLbl="revTx" presStyleIdx="3" presStyleCnt="5">
        <dgm:presLayoutVars>
          <dgm:chMax val="1"/>
          <dgm:chPref val="1"/>
        </dgm:presLayoutVars>
      </dgm:prSet>
      <dgm:spPr/>
    </dgm:pt>
    <dgm:pt modelId="{FFEA9B85-75BE-4C4D-A340-7451826DC648}" type="pres">
      <dgm:prSet presAssocID="{D63BD9A2-67BD-440B-9ED5-21C8170E81AB}" presName="sibTrans" presStyleCnt="0"/>
      <dgm:spPr/>
    </dgm:pt>
    <dgm:pt modelId="{806F8485-83D0-4035-B3D9-D3D2DF59EB7B}" type="pres">
      <dgm:prSet presAssocID="{0676AA3E-B3BE-4427-923A-705115EA4555}" presName="compNode" presStyleCnt="0"/>
      <dgm:spPr/>
    </dgm:pt>
    <dgm:pt modelId="{F4505263-A17F-45E4-8FA7-E49A404C1CDF}" type="pres">
      <dgm:prSet presAssocID="{0676AA3E-B3BE-4427-923A-705115EA455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EC6F8116-C88F-4A0C-BBF2-77EA35BA084B}" type="pres">
      <dgm:prSet presAssocID="{0676AA3E-B3BE-4427-923A-705115EA4555}" presName="spaceRect" presStyleCnt="0"/>
      <dgm:spPr/>
    </dgm:pt>
    <dgm:pt modelId="{46B0F5A4-22A2-499A-9395-ABE58EFE739A}" type="pres">
      <dgm:prSet presAssocID="{0676AA3E-B3BE-4427-923A-705115EA4555}" presName="textRect" presStyleLbl="revTx" presStyleIdx="4" presStyleCnt="5">
        <dgm:presLayoutVars>
          <dgm:chMax val="1"/>
          <dgm:chPref val="1"/>
        </dgm:presLayoutVars>
      </dgm:prSet>
      <dgm:spPr/>
    </dgm:pt>
  </dgm:ptLst>
  <dgm:cxnLst>
    <dgm:cxn modelId="{7C618001-2C6C-43B0-8864-A0A76EB6F1A9}" srcId="{C7FDAC60-216A-4AB0-98DF-7A5EAD4E283B}" destId="{BA60E852-8D24-4C26-A224-83168F0C7BC8}" srcOrd="3" destOrd="0" parTransId="{E299FBFE-5887-4F48-A33B-D76BC26EAD0B}" sibTransId="{D63BD9A2-67BD-440B-9ED5-21C8170E81AB}"/>
    <dgm:cxn modelId="{138A6635-2342-432E-BA79-1F570036B1A5}" srcId="{C7FDAC60-216A-4AB0-98DF-7A5EAD4E283B}" destId="{0676AA3E-B3BE-4427-923A-705115EA4555}" srcOrd="4" destOrd="0" parTransId="{0EFC997B-BACA-4721-844F-E140369E3E8D}" sibTransId="{9A4BE56A-6E2B-4EBA-B375-4AFEAACFC83B}"/>
    <dgm:cxn modelId="{F57F4F37-C723-4D91-9695-E76B520CEC06}" srcId="{C7FDAC60-216A-4AB0-98DF-7A5EAD4E283B}" destId="{3F35576C-B994-421E-A543-A4852CAA9EFC}" srcOrd="0" destOrd="0" parTransId="{37D7F93E-51B9-4585-AE6D-EBB8C9905A53}" sibTransId="{D629DE04-04DB-4EED-BBE1-0052C31FF87C}"/>
    <dgm:cxn modelId="{BEDB4D49-27C2-4925-9217-110DA96FB85D}" type="presOf" srcId="{D6104EF4-E099-41DD-9DB8-7FE5CC93E31C}" destId="{CCA5306D-259F-4760-BC61-A0CA5A9EE62A}" srcOrd="0" destOrd="0" presId="urn:microsoft.com/office/officeart/2018/2/layout/IconLabelList"/>
    <dgm:cxn modelId="{22744B4C-F87D-4FA8-BC9F-888F3C18B2DF}" srcId="{C7FDAC60-216A-4AB0-98DF-7A5EAD4E283B}" destId="{34E4D2D8-2EA0-45AA-80BC-572FE25FC84A}" srcOrd="1" destOrd="0" parTransId="{71F737B0-57DE-4AD8-8AFB-6CDA6D9F51A3}" sibTransId="{01338F63-8C25-454E-A47E-11E04B54D6FE}"/>
    <dgm:cxn modelId="{44112879-C8F6-40B1-A95D-20B111865249}" type="presOf" srcId="{0676AA3E-B3BE-4427-923A-705115EA4555}" destId="{46B0F5A4-22A2-499A-9395-ABE58EFE739A}" srcOrd="0" destOrd="0" presId="urn:microsoft.com/office/officeart/2018/2/layout/IconLabelList"/>
    <dgm:cxn modelId="{91548490-938D-43F4-83EB-C570A1DED5A9}" srcId="{C7FDAC60-216A-4AB0-98DF-7A5EAD4E283B}" destId="{D6104EF4-E099-41DD-9DB8-7FE5CC93E31C}" srcOrd="2" destOrd="0" parTransId="{C4DBB436-93E5-4EF9-8862-B951028CC172}" sibTransId="{2D33A360-6C9B-4B0D-A100-63BF39190B9F}"/>
    <dgm:cxn modelId="{955D18BF-AE4B-49FD-91D5-DB194907855A}" type="presOf" srcId="{3F35576C-B994-421E-A543-A4852CAA9EFC}" destId="{7AFAFD26-AB20-4F0B-9201-A585801A7A6D}" srcOrd="0" destOrd="0" presId="urn:microsoft.com/office/officeart/2018/2/layout/IconLabelList"/>
    <dgm:cxn modelId="{A63AA1E0-076E-4D2C-8801-B4CE1DB61076}" type="presOf" srcId="{BA60E852-8D24-4C26-A224-83168F0C7BC8}" destId="{921B29E8-9273-426A-B1A0-A9E506AD3C16}" srcOrd="0" destOrd="0" presId="urn:microsoft.com/office/officeart/2018/2/layout/IconLabelList"/>
    <dgm:cxn modelId="{76DBE9E3-ADB8-4D17-B6AD-262A0B978B6C}" type="presOf" srcId="{C7FDAC60-216A-4AB0-98DF-7A5EAD4E283B}" destId="{9589E7D3-1F54-456B-8BAF-CAF75AFB1840}" srcOrd="0" destOrd="0" presId="urn:microsoft.com/office/officeart/2018/2/layout/IconLabelList"/>
    <dgm:cxn modelId="{83141CF1-A098-4724-BD3F-0FE2B05A263C}" type="presOf" srcId="{34E4D2D8-2EA0-45AA-80BC-572FE25FC84A}" destId="{3958A709-7A4F-44C5-BD52-EEACB4D9F50D}" srcOrd="0" destOrd="0" presId="urn:microsoft.com/office/officeart/2018/2/layout/IconLabelList"/>
    <dgm:cxn modelId="{B668DE00-BC70-4BC0-A154-F8F975431F92}" type="presParOf" srcId="{9589E7D3-1F54-456B-8BAF-CAF75AFB1840}" destId="{33E1D401-F67E-4B50-B228-85E0F4BDACCB}" srcOrd="0" destOrd="0" presId="urn:microsoft.com/office/officeart/2018/2/layout/IconLabelList"/>
    <dgm:cxn modelId="{D3377822-387A-4951-B6FF-8E9AD72EF8D0}" type="presParOf" srcId="{33E1D401-F67E-4B50-B228-85E0F4BDACCB}" destId="{8F557AEE-290D-474B-A79B-EC07D76E6854}" srcOrd="0" destOrd="0" presId="urn:microsoft.com/office/officeart/2018/2/layout/IconLabelList"/>
    <dgm:cxn modelId="{3C191353-029E-4211-830F-E884416F16EA}" type="presParOf" srcId="{33E1D401-F67E-4B50-B228-85E0F4BDACCB}" destId="{5E31860A-0FE2-4AC4-A52B-55C2A92532A5}" srcOrd="1" destOrd="0" presId="urn:microsoft.com/office/officeart/2018/2/layout/IconLabelList"/>
    <dgm:cxn modelId="{1503D24B-B762-4576-B7DA-987AFDD587C0}" type="presParOf" srcId="{33E1D401-F67E-4B50-B228-85E0F4BDACCB}" destId="{7AFAFD26-AB20-4F0B-9201-A585801A7A6D}" srcOrd="2" destOrd="0" presId="urn:microsoft.com/office/officeart/2018/2/layout/IconLabelList"/>
    <dgm:cxn modelId="{AA390C12-2213-480F-9F02-185EB5881E93}" type="presParOf" srcId="{9589E7D3-1F54-456B-8BAF-CAF75AFB1840}" destId="{0CF6AB9B-9169-4CE8-B73E-88BB07106DED}" srcOrd="1" destOrd="0" presId="urn:microsoft.com/office/officeart/2018/2/layout/IconLabelList"/>
    <dgm:cxn modelId="{B19F1D3D-64C4-4BC8-82C5-446D425BD837}" type="presParOf" srcId="{9589E7D3-1F54-456B-8BAF-CAF75AFB1840}" destId="{0147EC6B-08C2-4D38-8778-7C5C6FBD28EC}" srcOrd="2" destOrd="0" presId="urn:microsoft.com/office/officeart/2018/2/layout/IconLabelList"/>
    <dgm:cxn modelId="{6FA4D941-0C85-4A7A-B206-88070010E64F}" type="presParOf" srcId="{0147EC6B-08C2-4D38-8778-7C5C6FBD28EC}" destId="{FA8FA352-C79E-41D6-8A54-DFA691147E9E}" srcOrd="0" destOrd="0" presId="urn:microsoft.com/office/officeart/2018/2/layout/IconLabelList"/>
    <dgm:cxn modelId="{B50A1280-386C-4B29-9323-0B3D28DEC9E8}" type="presParOf" srcId="{0147EC6B-08C2-4D38-8778-7C5C6FBD28EC}" destId="{C70D1AE9-9BCF-401B-834D-CF09F42FED42}" srcOrd="1" destOrd="0" presId="urn:microsoft.com/office/officeart/2018/2/layout/IconLabelList"/>
    <dgm:cxn modelId="{E5CA8F6F-0EE7-4BF9-91C0-34CA37946430}" type="presParOf" srcId="{0147EC6B-08C2-4D38-8778-7C5C6FBD28EC}" destId="{3958A709-7A4F-44C5-BD52-EEACB4D9F50D}" srcOrd="2" destOrd="0" presId="urn:microsoft.com/office/officeart/2018/2/layout/IconLabelList"/>
    <dgm:cxn modelId="{8B1A0D42-990B-4808-AF38-D64BE0C10D67}" type="presParOf" srcId="{9589E7D3-1F54-456B-8BAF-CAF75AFB1840}" destId="{C91580A1-0775-4CB3-8901-2BDC25BC5FC9}" srcOrd="3" destOrd="0" presId="urn:microsoft.com/office/officeart/2018/2/layout/IconLabelList"/>
    <dgm:cxn modelId="{D25A0531-0D8B-4F80-B737-5ACBE595B510}" type="presParOf" srcId="{9589E7D3-1F54-456B-8BAF-CAF75AFB1840}" destId="{18A3FC44-4C1B-4C4B-A9CF-4AF6AA7348A1}" srcOrd="4" destOrd="0" presId="urn:microsoft.com/office/officeart/2018/2/layout/IconLabelList"/>
    <dgm:cxn modelId="{1130002B-8FB0-4BAE-A1C4-0C6EA6075C87}" type="presParOf" srcId="{18A3FC44-4C1B-4C4B-A9CF-4AF6AA7348A1}" destId="{6DCC524F-D893-4E63-B5B8-A4E5685FD4A9}" srcOrd="0" destOrd="0" presId="urn:microsoft.com/office/officeart/2018/2/layout/IconLabelList"/>
    <dgm:cxn modelId="{B204283F-CB6C-4B2F-B7F1-8930EFAEAB4A}" type="presParOf" srcId="{18A3FC44-4C1B-4C4B-A9CF-4AF6AA7348A1}" destId="{9EC0F88F-1B08-484A-834E-1DB5F0805209}" srcOrd="1" destOrd="0" presId="urn:microsoft.com/office/officeart/2018/2/layout/IconLabelList"/>
    <dgm:cxn modelId="{56D9C2BA-ADCC-4AD9-80AF-6E9BA9CC3966}" type="presParOf" srcId="{18A3FC44-4C1B-4C4B-A9CF-4AF6AA7348A1}" destId="{CCA5306D-259F-4760-BC61-A0CA5A9EE62A}" srcOrd="2" destOrd="0" presId="urn:microsoft.com/office/officeart/2018/2/layout/IconLabelList"/>
    <dgm:cxn modelId="{1F72AF73-A601-4A31-8453-E110CD56766D}" type="presParOf" srcId="{9589E7D3-1F54-456B-8BAF-CAF75AFB1840}" destId="{7F9E6418-C268-4C79-966E-AE494D157D6F}" srcOrd="5" destOrd="0" presId="urn:microsoft.com/office/officeart/2018/2/layout/IconLabelList"/>
    <dgm:cxn modelId="{5EC0699A-4A2C-47D1-8C40-38D35E536D95}" type="presParOf" srcId="{9589E7D3-1F54-456B-8BAF-CAF75AFB1840}" destId="{AB3952C5-C801-4A86-9A6C-86E9A0D4C59E}" srcOrd="6" destOrd="0" presId="urn:microsoft.com/office/officeart/2018/2/layout/IconLabelList"/>
    <dgm:cxn modelId="{305656FC-796A-4157-84E0-F69816111DB0}" type="presParOf" srcId="{AB3952C5-C801-4A86-9A6C-86E9A0D4C59E}" destId="{02BBBCD0-7C31-41FA-8F84-B16C6DE654A7}" srcOrd="0" destOrd="0" presId="urn:microsoft.com/office/officeart/2018/2/layout/IconLabelList"/>
    <dgm:cxn modelId="{60A1DFCA-868B-4534-865F-5C85A3BB0E39}" type="presParOf" srcId="{AB3952C5-C801-4A86-9A6C-86E9A0D4C59E}" destId="{4D790522-E95E-4E71-BAEA-30FE5C99FC59}" srcOrd="1" destOrd="0" presId="urn:microsoft.com/office/officeart/2018/2/layout/IconLabelList"/>
    <dgm:cxn modelId="{1548063B-04A6-4530-A046-96DF62F1ACB0}" type="presParOf" srcId="{AB3952C5-C801-4A86-9A6C-86E9A0D4C59E}" destId="{921B29E8-9273-426A-B1A0-A9E506AD3C16}" srcOrd="2" destOrd="0" presId="urn:microsoft.com/office/officeart/2018/2/layout/IconLabelList"/>
    <dgm:cxn modelId="{78703396-BF98-432A-993F-5D8721B258BD}" type="presParOf" srcId="{9589E7D3-1F54-456B-8BAF-CAF75AFB1840}" destId="{FFEA9B85-75BE-4C4D-A340-7451826DC648}" srcOrd="7" destOrd="0" presId="urn:microsoft.com/office/officeart/2018/2/layout/IconLabelList"/>
    <dgm:cxn modelId="{162A39EB-A025-4189-BBC4-F2D313727B65}" type="presParOf" srcId="{9589E7D3-1F54-456B-8BAF-CAF75AFB1840}" destId="{806F8485-83D0-4035-B3D9-D3D2DF59EB7B}" srcOrd="8" destOrd="0" presId="urn:microsoft.com/office/officeart/2018/2/layout/IconLabelList"/>
    <dgm:cxn modelId="{D71B10F0-421C-49E9-BB86-A192A3F559F4}" type="presParOf" srcId="{806F8485-83D0-4035-B3D9-D3D2DF59EB7B}" destId="{F4505263-A17F-45E4-8FA7-E49A404C1CDF}" srcOrd="0" destOrd="0" presId="urn:microsoft.com/office/officeart/2018/2/layout/IconLabelList"/>
    <dgm:cxn modelId="{E37EBA3F-7AFA-46B4-AF34-1722812C7953}" type="presParOf" srcId="{806F8485-83D0-4035-B3D9-D3D2DF59EB7B}" destId="{EC6F8116-C88F-4A0C-BBF2-77EA35BA084B}" srcOrd="1" destOrd="0" presId="urn:microsoft.com/office/officeart/2018/2/layout/IconLabelList"/>
    <dgm:cxn modelId="{5110C621-CC0F-4A38-9DEF-0985ACC7E206}" type="presParOf" srcId="{806F8485-83D0-4035-B3D9-D3D2DF59EB7B}" destId="{46B0F5A4-22A2-499A-9395-ABE58EFE739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BB27D-C2C6-4EBE-ABAB-6824892DABD9}">
      <dsp:nvSpPr>
        <dsp:cNvPr id="0" name=""/>
        <dsp:cNvSpPr/>
      </dsp:nvSpPr>
      <dsp:spPr>
        <a:xfrm>
          <a:off x="0"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Inconsistent Schedules</a:t>
          </a:r>
          <a:endParaRPr lang="en-US" sz="3200" kern="1200"/>
        </a:p>
      </dsp:txBody>
      <dsp:txXfrm>
        <a:off x="0" y="39687"/>
        <a:ext cx="3286125" cy="1971675"/>
      </dsp:txXfrm>
    </dsp:sp>
    <dsp:sp modelId="{8F75FDEE-7976-4F58-96A1-42CDEA677E14}">
      <dsp:nvSpPr>
        <dsp:cNvPr id="0" name=""/>
        <dsp:cNvSpPr/>
      </dsp:nvSpPr>
      <dsp:spPr>
        <a:xfrm>
          <a:off x="3614737" y="39687"/>
          <a:ext cx="3286125" cy="1971675"/>
        </a:xfrm>
        <a:prstGeom prst="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latin typeface="Calibri Light" panose="020F0302020204030204"/>
            </a:rPr>
            <a:t>Delays</a:t>
          </a:r>
        </a:p>
      </dsp:txBody>
      <dsp:txXfrm>
        <a:off x="3614737" y="39687"/>
        <a:ext cx="3286125" cy="1971675"/>
      </dsp:txXfrm>
    </dsp:sp>
    <dsp:sp modelId="{491A111E-8EF0-4D7D-985C-C48CA3D162FE}">
      <dsp:nvSpPr>
        <dsp:cNvPr id="0" name=""/>
        <dsp:cNvSpPr/>
      </dsp:nvSpPr>
      <dsp:spPr>
        <a:xfrm>
          <a:off x="7229475" y="39687"/>
          <a:ext cx="3286125" cy="1971675"/>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Limited Routes</a:t>
          </a:r>
          <a:r>
            <a:rPr lang="en-GB" sz="3200" kern="1200">
              <a:latin typeface="Calibri Light" panose="020F0302020204030204"/>
            </a:rPr>
            <a:t>/Frequency</a:t>
          </a:r>
          <a:endParaRPr lang="en-US" sz="3200" kern="1200"/>
        </a:p>
      </dsp:txBody>
      <dsp:txXfrm>
        <a:off x="7229475" y="39687"/>
        <a:ext cx="3286125" cy="1971675"/>
      </dsp:txXfrm>
    </dsp:sp>
    <dsp:sp modelId="{D00D4583-0184-4AD0-BA03-DEEA4EB303FC}">
      <dsp:nvSpPr>
        <dsp:cNvPr id="0" name=""/>
        <dsp:cNvSpPr/>
      </dsp:nvSpPr>
      <dsp:spPr>
        <a:xfrm>
          <a:off x="1807368" y="2339975"/>
          <a:ext cx="3286125" cy="1971675"/>
        </a:xfrm>
        <a:prstGeom prst="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latin typeface="Calibri Light" panose="020F0302020204030204"/>
            </a:rPr>
            <a:t>Overcrowding</a:t>
          </a:r>
          <a:endParaRPr lang="en-US" sz="3200" kern="1200"/>
        </a:p>
      </dsp:txBody>
      <dsp:txXfrm>
        <a:off x="1807368" y="2339975"/>
        <a:ext cx="3286125" cy="1971675"/>
      </dsp:txXfrm>
    </dsp:sp>
    <dsp:sp modelId="{86C23C3D-F74F-477C-90B4-FCF109ED0E94}">
      <dsp:nvSpPr>
        <dsp:cNvPr id="0" name=""/>
        <dsp:cNvSpPr/>
      </dsp:nvSpPr>
      <dsp:spPr>
        <a:xfrm>
          <a:off x="5422106" y="2339975"/>
          <a:ext cx="3286125" cy="1971675"/>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GB" sz="3200" kern="1200">
              <a:latin typeface="Calibri Light" panose="020F0302020204030204"/>
            </a:rPr>
            <a:t>Condition/Safety</a:t>
          </a:r>
          <a:endParaRPr lang="en-GB" sz="3200" kern="1200"/>
        </a:p>
      </dsp:txBody>
      <dsp:txXfrm>
        <a:off x="5422106"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07EAD-19DC-45F9-B782-7452C7986E77}">
      <dsp:nvSpPr>
        <dsp:cNvPr id="0" name=""/>
        <dsp:cNvSpPr/>
      </dsp:nvSpPr>
      <dsp:spPr>
        <a:xfrm>
          <a:off x="0" y="2700"/>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6D4AC-E44C-47E8-ACEF-4BAD7E49AC66}">
      <dsp:nvSpPr>
        <dsp:cNvPr id="0" name=""/>
        <dsp:cNvSpPr/>
      </dsp:nvSpPr>
      <dsp:spPr>
        <a:xfrm>
          <a:off x="0" y="2700"/>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A web-based application that allows users to create custom surveys, quizzes, and polls. </a:t>
          </a:r>
        </a:p>
      </dsp:txBody>
      <dsp:txXfrm>
        <a:off x="0" y="2700"/>
        <a:ext cx="6291714" cy="1841777"/>
      </dsp:txXfrm>
    </dsp:sp>
    <dsp:sp modelId="{B4C0096A-5981-4BC4-B8F8-7285ED8CE32E}">
      <dsp:nvSpPr>
        <dsp:cNvPr id="0" name=""/>
        <dsp:cNvSpPr/>
      </dsp:nvSpPr>
      <dsp:spPr>
        <a:xfrm>
          <a:off x="0" y="1844478"/>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11BB9D-0621-49ED-A11B-F2C88624BF95}">
      <dsp:nvSpPr>
        <dsp:cNvPr id="0" name=""/>
        <dsp:cNvSpPr/>
      </dsp:nvSpPr>
      <dsp:spPr>
        <a:xfrm>
          <a:off x="0" y="1844478"/>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Provides an easy-to-use interface for designing and sharing surveys and allows users to collect and analyze responses in real-time.</a:t>
          </a:r>
        </a:p>
      </dsp:txBody>
      <dsp:txXfrm>
        <a:off x="0" y="1844478"/>
        <a:ext cx="6291714" cy="1841777"/>
      </dsp:txXfrm>
    </dsp:sp>
    <dsp:sp modelId="{4346E8D8-0741-4453-AD18-D8C8EF1236E2}">
      <dsp:nvSpPr>
        <dsp:cNvPr id="0" name=""/>
        <dsp:cNvSpPr/>
      </dsp:nvSpPr>
      <dsp:spPr>
        <a:xfrm>
          <a:off x="0" y="3686256"/>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D209D-AE60-4741-9A00-3500C20BC748}">
      <dsp:nvSpPr>
        <dsp:cNvPr id="0" name=""/>
        <dsp:cNvSpPr/>
      </dsp:nvSpPr>
      <dsp:spPr>
        <a:xfrm>
          <a:off x="0" y="3686256"/>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Microsoft Forms is part of the Microsoft Office 365 suite of applications and is available to users with a Microsoft account.</a:t>
          </a:r>
        </a:p>
      </dsp:txBody>
      <dsp:txXfrm>
        <a:off x="0" y="3686256"/>
        <a:ext cx="6291714" cy="1841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6493C-F75C-423E-A223-6433423BDADA}">
      <dsp:nvSpPr>
        <dsp:cNvPr id="0" name=""/>
        <dsp:cNvSpPr/>
      </dsp:nvSpPr>
      <dsp:spPr>
        <a:xfrm>
          <a:off x="821" y="179951"/>
          <a:ext cx="3327201" cy="39926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00100">
            <a:lnSpc>
              <a:spcPct val="90000"/>
            </a:lnSpc>
            <a:spcBef>
              <a:spcPct val="0"/>
            </a:spcBef>
            <a:spcAft>
              <a:spcPct val="35000"/>
            </a:spcAft>
            <a:buNone/>
          </a:pPr>
          <a:r>
            <a:rPr lang="en-GB" sz="1800" kern="1200"/>
            <a:t>The transportation department can create a survey using Forms to gather feedback from students, faculty and staff about the current transportation services on campus. </a:t>
          </a:r>
          <a:endParaRPr lang="en-US" sz="1800" kern="1200"/>
        </a:p>
      </dsp:txBody>
      <dsp:txXfrm>
        <a:off x="821" y="1777007"/>
        <a:ext cx="3327201" cy="2395585"/>
      </dsp:txXfrm>
    </dsp:sp>
    <dsp:sp modelId="{A3AE64C6-F8A9-4808-85EB-C24FF32C710D}">
      <dsp:nvSpPr>
        <dsp:cNvPr id="0" name=""/>
        <dsp:cNvSpPr/>
      </dsp:nvSpPr>
      <dsp:spPr>
        <a:xfrm>
          <a:off x="821" y="179951"/>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951"/>
        <a:ext cx="3327201" cy="1597056"/>
      </dsp:txXfrm>
    </dsp:sp>
    <dsp:sp modelId="{F5A21650-72EB-44B5-9201-9913F78EBBB7}">
      <dsp:nvSpPr>
        <dsp:cNvPr id="0" name=""/>
        <dsp:cNvSpPr/>
      </dsp:nvSpPr>
      <dsp:spPr>
        <a:xfrm>
          <a:off x="3594199" y="179951"/>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00100">
            <a:lnSpc>
              <a:spcPct val="90000"/>
            </a:lnSpc>
            <a:spcBef>
              <a:spcPct val="0"/>
            </a:spcBef>
            <a:spcAft>
              <a:spcPct val="35000"/>
            </a:spcAft>
            <a:buNone/>
          </a:pPr>
          <a:r>
            <a:rPr lang="en-GB" sz="1800" kern="1200"/>
            <a:t>The survey can ask questions about the frequency, routes, and reliability of the transportation services.</a:t>
          </a:r>
          <a:endParaRPr lang="en-US" sz="1800" kern="1200"/>
        </a:p>
      </dsp:txBody>
      <dsp:txXfrm>
        <a:off x="3594199" y="1777007"/>
        <a:ext cx="3327201" cy="2395585"/>
      </dsp:txXfrm>
    </dsp:sp>
    <dsp:sp modelId="{FF473BE6-AF27-45B6-B01A-40320102F274}">
      <dsp:nvSpPr>
        <dsp:cNvPr id="0" name=""/>
        <dsp:cNvSpPr/>
      </dsp:nvSpPr>
      <dsp:spPr>
        <a:xfrm>
          <a:off x="3594199" y="179951"/>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951"/>
        <a:ext cx="3327201" cy="1597056"/>
      </dsp:txXfrm>
    </dsp:sp>
    <dsp:sp modelId="{9B672BCE-2AE4-455D-98B2-E35E1632824B}">
      <dsp:nvSpPr>
        <dsp:cNvPr id="0" name=""/>
        <dsp:cNvSpPr/>
      </dsp:nvSpPr>
      <dsp:spPr>
        <a:xfrm>
          <a:off x="7187576" y="179951"/>
          <a:ext cx="3327201" cy="399264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00100">
            <a:lnSpc>
              <a:spcPct val="90000"/>
            </a:lnSpc>
            <a:spcBef>
              <a:spcPct val="0"/>
            </a:spcBef>
            <a:spcAft>
              <a:spcPct val="35000"/>
            </a:spcAft>
            <a:buNone/>
          </a:pPr>
          <a:r>
            <a:rPr lang="en-GB" sz="1800" kern="1200"/>
            <a:t>The feedback can be used to improve the services.</a:t>
          </a:r>
          <a:endParaRPr lang="en-US" sz="1800" kern="1200"/>
        </a:p>
      </dsp:txBody>
      <dsp:txXfrm>
        <a:off x="7187576" y="1777007"/>
        <a:ext cx="3327201" cy="2395585"/>
      </dsp:txXfrm>
    </dsp:sp>
    <dsp:sp modelId="{57BF0985-2526-4990-96F0-9F47BA3D03EF}">
      <dsp:nvSpPr>
        <dsp:cNvPr id="0" name=""/>
        <dsp:cNvSpPr/>
      </dsp:nvSpPr>
      <dsp:spPr>
        <a:xfrm>
          <a:off x="7187576" y="179951"/>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951"/>
        <a:ext cx="3327201" cy="1597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BBB7B-031E-4C83-B9CF-CDBE49E0E577}">
      <dsp:nvSpPr>
        <dsp:cNvPr id="0" name=""/>
        <dsp:cNvSpPr/>
      </dsp:nvSpPr>
      <dsp:spPr>
        <a:xfrm>
          <a:off x="0" y="874852"/>
          <a:ext cx="9958949" cy="16151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F335FC-A94F-4773-9576-1CEE7D9CC11C}">
      <dsp:nvSpPr>
        <dsp:cNvPr id="0" name=""/>
        <dsp:cNvSpPr/>
      </dsp:nvSpPr>
      <dsp:spPr>
        <a:xfrm>
          <a:off x="488571" y="1238253"/>
          <a:ext cx="888311" cy="888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E7193-46E3-401E-B3EF-145001FC0015}">
      <dsp:nvSpPr>
        <dsp:cNvPr id="0" name=""/>
        <dsp:cNvSpPr/>
      </dsp:nvSpPr>
      <dsp:spPr>
        <a:xfrm>
          <a:off x="1865455" y="874852"/>
          <a:ext cx="8093493" cy="1615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33" tIns="170933" rIns="170933" bIns="170933" numCol="1" spcCol="1270" anchor="ctr" anchorCtr="0">
          <a:noAutofit/>
        </a:bodyPr>
        <a:lstStyle/>
        <a:p>
          <a:pPr marL="0" lvl="0" indent="0" algn="l" defTabSz="889000">
            <a:lnSpc>
              <a:spcPct val="100000"/>
            </a:lnSpc>
            <a:spcBef>
              <a:spcPct val="0"/>
            </a:spcBef>
            <a:spcAft>
              <a:spcPct val="35000"/>
            </a:spcAft>
            <a:buNone/>
          </a:pPr>
          <a:r>
            <a:rPr lang="en-GB" sz="2000" kern="1200"/>
            <a:t>Microsoft Sway: Sway is a digital storytelling tool that can be used to create presentations and reports on transportation-related issues on campus.</a:t>
          </a:r>
          <a:endParaRPr lang="en-US" sz="2000" kern="1200"/>
        </a:p>
      </dsp:txBody>
      <dsp:txXfrm>
        <a:off x="1865455" y="874852"/>
        <a:ext cx="8093493" cy="1615112"/>
      </dsp:txXfrm>
    </dsp:sp>
    <dsp:sp modelId="{FC83A8F1-77FA-4721-9072-8D45D8AAD15C}">
      <dsp:nvSpPr>
        <dsp:cNvPr id="0" name=""/>
        <dsp:cNvSpPr/>
      </dsp:nvSpPr>
      <dsp:spPr>
        <a:xfrm>
          <a:off x="0" y="2893743"/>
          <a:ext cx="9958949" cy="16151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32464-8E29-4311-85CD-783664DCF6F5}">
      <dsp:nvSpPr>
        <dsp:cNvPr id="0" name=""/>
        <dsp:cNvSpPr/>
      </dsp:nvSpPr>
      <dsp:spPr>
        <a:xfrm>
          <a:off x="488571" y="3257143"/>
          <a:ext cx="888311" cy="888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7EE8C4-7654-4F9F-BEE5-334FA9F4D05D}">
      <dsp:nvSpPr>
        <dsp:cNvPr id="0" name=""/>
        <dsp:cNvSpPr/>
      </dsp:nvSpPr>
      <dsp:spPr>
        <a:xfrm>
          <a:off x="1865455" y="2893743"/>
          <a:ext cx="8093493" cy="1615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33" tIns="170933" rIns="170933" bIns="170933" numCol="1" spcCol="1270" anchor="ctr" anchorCtr="0">
          <a:noAutofit/>
        </a:bodyPr>
        <a:lstStyle/>
        <a:p>
          <a:pPr marL="0" lvl="0" indent="0" algn="l" defTabSz="889000">
            <a:lnSpc>
              <a:spcPct val="100000"/>
            </a:lnSpc>
            <a:spcBef>
              <a:spcPct val="0"/>
            </a:spcBef>
            <a:spcAft>
              <a:spcPct val="35000"/>
            </a:spcAft>
            <a:buNone/>
          </a:pPr>
          <a:r>
            <a:rPr lang="en-GB" sz="2000" kern="1200"/>
            <a:t>The transportation department can use Sway to create a presentation about the current transportation services on campus. The presentation can include information about the routes, schedules, and fees, as well as any recent improvements or changes to the services.</a:t>
          </a:r>
          <a:endParaRPr lang="en-US" sz="2000" kern="1200"/>
        </a:p>
      </dsp:txBody>
      <dsp:txXfrm>
        <a:off x="1865455" y="2893743"/>
        <a:ext cx="8093493" cy="16151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37CD-6C6D-48EB-A688-D6BA32D895A3}">
      <dsp:nvSpPr>
        <dsp:cNvPr id="0" name=""/>
        <dsp:cNvSpPr/>
      </dsp:nvSpPr>
      <dsp:spPr>
        <a:xfrm>
          <a:off x="0" y="708097"/>
          <a:ext cx="10515600" cy="1307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BF92A-1C01-4A41-97B5-9EE1F4CD65F4}">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0D2E64-BECA-4295-AC1E-9295A7C8AE84}">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800100">
            <a:lnSpc>
              <a:spcPct val="90000"/>
            </a:lnSpc>
            <a:spcBef>
              <a:spcPct val="0"/>
            </a:spcBef>
            <a:spcAft>
              <a:spcPct val="35000"/>
            </a:spcAft>
            <a:buNone/>
          </a:pPr>
          <a:r>
            <a:rPr lang="en-GB" sz="1800" kern="1200"/>
            <a:t>Students can use Sway to create a report on a transportation-related issue, such as the lack of accessible transportation options on campus. The report can include data and statistics, as well as personal stories and testimonials, to highlight the importance of addressing the issue.</a:t>
          </a:r>
          <a:endParaRPr lang="en-US" sz="1800" kern="1200"/>
        </a:p>
      </dsp:txBody>
      <dsp:txXfrm>
        <a:off x="1509882" y="708097"/>
        <a:ext cx="9005717" cy="1307257"/>
      </dsp:txXfrm>
    </dsp:sp>
    <dsp:sp modelId="{8E7A7DA2-A81C-458D-BAE2-A56D042BB5DD}">
      <dsp:nvSpPr>
        <dsp:cNvPr id="0" name=""/>
        <dsp:cNvSpPr/>
      </dsp:nvSpPr>
      <dsp:spPr>
        <a:xfrm>
          <a:off x="0" y="2342169"/>
          <a:ext cx="10515600" cy="1307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37FCC-BBBA-4C23-8BE4-09C8F6BFF080}">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D6D4D4-CABB-4E7D-8A21-04629DAB7F71}">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800100">
            <a:lnSpc>
              <a:spcPct val="90000"/>
            </a:lnSpc>
            <a:spcBef>
              <a:spcPct val="0"/>
            </a:spcBef>
            <a:spcAft>
              <a:spcPct val="35000"/>
            </a:spcAft>
            <a:buNone/>
          </a:pPr>
          <a:r>
            <a:rPr lang="en-GB" sz="1800" kern="1200"/>
            <a:t>Sway can also be used to create a digital brochure or guidebook for transportation services on campus. The brochure can include information about the different transportation options available, as well as tips and advice for navigating the campus.</a:t>
          </a:r>
          <a:endParaRPr lang="en-US" sz="1800" kern="1200"/>
        </a:p>
      </dsp:txBody>
      <dsp:txXfrm>
        <a:off x="1509882" y="2342169"/>
        <a:ext cx="9005717" cy="13072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57AEE-290D-474B-A79B-EC07D76E6854}">
      <dsp:nvSpPr>
        <dsp:cNvPr id="0" name=""/>
        <dsp:cNvSpPr/>
      </dsp:nvSpPr>
      <dsp:spPr>
        <a:xfrm>
          <a:off x="296585" y="237205"/>
          <a:ext cx="477773" cy="477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FAFD26-AB20-4F0B-9201-A585801A7A6D}">
      <dsp:nvSpPr>
        <dsp:cNvPr id="0" name=""/>
        <dsp:cNvSpPr/>
      </dsp:nvSpPr>
      <dsp:spPr>
        <a:xfrm>
          <a:off x="4612" y="874298"/>
          <a:ext cx="1061718" cy="4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Collect Data</a:t>
          </a:r>
          <a:endParaRPr lang="en-US" sz="1100" kern="1200"/>
        </a:p>
      </dsp:txBody>
      <dsp:txXfrm>
        <a:off x="4612" y="874298"/>
        <a:ext cx="1061718" cy="424687"/>
      </dsp:txXfrm>
    </dsp:sp>
    <dsp:sp modelId="{FA8FA352-C79E-41D6-8A54-DFA691147E9E}">
      <dsp:nvSpPr>
        <dsp:cNvPr id="0" name=""/>
        <dsp:cNvSpPr/>
      </dsp:nvSpPr>
      <dsp:spPr>
        <a:xfrm>
          <a:off x="1544104" y="237205"/>
          <a:ext cx="477773" cy="477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58A709-7A4F-44C5-BD52-EEACB4D9F50D}">
      <dsp:nvSpPr>
        <dsp:cNvPr id="0" name=""/>
        <dsp:cNvSpPr/>
      </dsp:nvSpPr>
      <dsp:spPr>
        <a:xfrm>
          <a:off x="1252132" y="874298"/>
          <a:ext cx="1061718" cy="4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Analyze Data</a:t>
          </a:r>
          <a:endParaRPr lang="en-US" sz="1100" kern="1200"/>
        </a:p>
      </dsp:txBody>
      <dsp:txXfrm>
        <a:off x="1252132" y="874298"/>
        <a:ext cx="1061718" cy="424687"/>
      </dsp:txXfrm>
    </dsp:sp>
    <dsp:sp modelId="{6DCC524F-D893-4E63-B5B8-A4E5685FD4A9}">
      <dsp:nvSpPr>
        <dsp:cNvPr id="0" name=""/>
        <dsp:cNvSpPr/>
      </dsp:nvSpPr>
      <dsp:spPr>
        <a:xfrm>
          <a:off x="2791624" y="237205"/>
          <a:ext cx="477773" cy="477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A5306D-259F-4760-BC61-A0CA5A9EE62A}">
      <dsp:nvSpPr>
        <dsp:cNvPr id="0" name=""/>
        <dsp:cNvSpPr/>
      </dsp:nvSpPr>
      <dsp:spPr>
        <a:xfrm>
          <a:off x="2499651" y="874298"/>
          <a:ext cx="1061718" cy="4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Create a Transportation Schedule</a:t>
          </a:r>
          <a:endParaRPr lang="en-US" sz="1100" kern="1200"/>
        </a:p>
      </dsp:txBody>
      <dsp:txXfrm>
        <a:off x="2499651" y="874298"/>
        <a:ext cx="1061718" cy="424687"/>
      </dsp:txXfrm>
    </dsp:sp>
    <dsp:sp modelId="{02BBBCD0-7C31-41FA-8F84-B16C6DE654A7}">
      <dsp:nvSpPr>
        <dsp:cNvPr id="0" name=""/>
        <dsp:cNvSpPr/>
      </dsp:nvSpPr>
      <dsp:spPr>
        <a:xfrm>
          <a:off x="4039143" y="237205"/>
          <a:ext cx="477773" cy="4777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B29E8-9273-426A-B1A0-A9E506AD3C16}">
      <dsp:nvSpPr>
        <dsp:cNvPr id="0" name=""/>
        <dsp:cNvSpPr/>
      </dsp:nvSpPr>
      <dsp:spPr>
        <a:xfrm>
          <a:off x="3747171" y="874298"/>
          <a:ext cx="1061718" cy="4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Track Responses</a:t>
          </a:r>
          <a:endParaRPr lang="en-US" sz="1100" kern="1200"/>
        </a:p>
      </dsp:txBody>
      <dsp:txXfrm>
        <a:off x="3747171" y="874298"/>
        <a:ext cx="1061718" cy="424687"/>
      </dsp:txXfrm>
    </dsp:sp>
    <dsp:sp modelId="{F4505263-A17F-45E4-8FA7-E49A404C1CDF}">
      <dsp:nvSpPr>
        <dsp:cNvPr id="0" name=""/>
        <dsp:cNvSpPr/>
      </dsp:nvSpPr>
      <dsp:spPr>
        <a:xfrm>
          <a:off x="5286663" y="237205"/>
          <a:ext cx="477773" cy="4777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0F5A4-22A2-499A-9395-ABE58EFE739A}">
      <dsp:nvSpPr>
        <dsp:cNvPr id="0" name=""/>
        <dsp:cNvSpPr/>
      </dsp:nvSpPr>
      <dsp:spPr>
        <a:xfrm>
          <a:off x="4994690" y="874298"/>
          <a:ext cx="1061718" cy="42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Platform’s Analytical and Data Visualization Capabilities</a:t>
          </a:r>
          <a:endParaRPr lang="en-US" sz="1100" kern="1200"/>
        </a:p>
      </dsp:txBody>
      <dsp:txXfrm>
        <a:off x="4994690" y="874298"/>
        <a:ext cx="1061718" cy="42468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C66A2-EA63-40C3-AF82-3091D44FBCE8}" type="datetimeFigureOut">
              <a:rPr lang="en-US" smtClean="0"/>
              <a:t>9/25/2023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AC6E3-AC69-452C-8076-CC99DEB54551}" type="slidenum">
              <a:rPr lang="en-US" smtClean="0"/>
              <a:t>‹#›</a:t>
            </a:fld>
            <a:endParaRPr lang="en-US"/>
          </a:p>
        </p:txBody>
      </p:sp>
    </p:spTree>
    <p:extLst>
      <p:ext uri="{BB962C8B-B14F-4D97-AF65-F5344CB8AC3E}">
        <p14:creationId xmlns:p14="http://schemas.microsoft.com/office/powerpoint/2010/main" val="1483091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DAC6E3-AC69-452C-8076-CC99DEB54551}" type="slidenum">
              <a:rPr lang="en-US" smtClean="0"/>
              <a:t>6</a:t>
            </a:fld>
            <a:endParaRPr lang="en-US"/>
          </a:p>
        </p:txBody>
      </p:sp>
    </p:spTree>
    <p:extLst>
      <p:ext uri="{BB962C8B-B14F-4D97-AF65-F5344CB8AC3E}">
        <p14:creationId xmlns:p14="http://schemas.microsoft.com/office/powerpoint/2010/main" val="1854691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DAC6E3-AC69-452C-8076-CC99DEB54551}" type="slidenum">
              <a:rPr lang="en-US" smtClean="0"/>
              <a:t>8</a:t>
            </a:fld>
            <a:endParaRPr lang="en-US"/>
          </a:p>
        </p:txBody>
      </p:sp>
    </p:spTree>
    <p:extLst>
      <p:ext uri="{BB962C8B-B14F-4D97-AF65-F5344CB8AC3E}">
        <p14:creationId xmlns:p14="http://schemas.microsoft.com/office/powerpoint/2010/main" val="219936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DAC6E3-AC69-452C-8076-CC99DEB54551}" type="slidenum">
              <a:rPr lang="en-US" smtClean="0"/>
              <a:t>14</a:t>
            </a:fld>
            <a:endParaRPr lang="en-US"/>
          </a:p>
        </p:txBody>
      </p:sp>
    </p:spTree>
    <p:extLst>
      <p:ext uri="{BB962C8B-B14F-4D97-AF65-F5344CB8AC3E}">
        <p14:creationId xmlns:p14="http://schemas.microsoft.com/office/powerpoint/2010/main" val="354083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729350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191967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838563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78720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876447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71383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9/25/2023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135131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383493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34164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46654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14945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9/25/2023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a:t>
            </a:fld>
            <a:endParaRPr lang="en-US"/>
          </a:p>
        </p:txBody>
      </p:sp>
    </p:spTree>
    <p:extLst>
      <p:ext uri="{BB962C8B-B14F-4D97-AF65-F5344CB8AC3E}">
        <p14:creationId xmlns:p14="http://schemas.microsoft.com/office/powerpoint/2010/main" val="230599990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metmail-my.sharepoint.com/:o:/g/personal/rxp210046_utdallas_edu/EqwKXVxDhkNChxmiha3OMDEBZvmBv1vtS0x4Ns3z3Vizvg?e=bjkhOc"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micrositios.inai.org.mx/gobiernoabierto/?page_id=5765"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go, company name">
            <a:extLst>
              <a:ext uri="{FF2B5EF4-FFF2-40B4-BE49-F238E27FC236}">
                <a16:creationId xmlns:a16="http://schemas.microsoft.com/office/drawing/2014/main" id="{27CD48F9-BA7C-AED9-1BB8-4532774EE3A2}"/>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6544" b="5500"/>
          <a:stretch/>
        </p:blipFill>
        <p:spPr bwMode="auto">
          <a:xfrm>
            <a:off x="180975" y="182880"/>
            <a:ext cx="11823637" cy="64997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F258F6-EA91-9F6E-E0CB-CBD980736513}"/>
              </a:ext>
            </a:extLst>
          </p:cNvPr>
          <p:cNvSpPr>
            <a:spLocks noGrp="1"/>
          </p:cNvSpPr>
          <p:nvPr>
            <p:ph type="title"/>
          </p:nvPr>
        </p:nvSpPr>
        <p:spPr>
          <a:xfrm>
            <a:off x="3270113" y="2811195"/>
            <a:ext cx="5852624" cy="877187"/>
          </a:xfrm>
        </p:spPr>
        <p:txBody>
          <a:bodyPr anchor="b">
            <a:normAutofit/>
          </a:bodyPr>
          <a:lstStyle/>
          <a:p>
            <a:r>
              <a:rPr lang="en-GB" sz="4800" b="1">
                <a:solidFill>
                  <a:srgbClr val="FFFFFF"/>
                </a:solidFill>
                <a:latin typeface="Times New Roman"/>
                <a:cs typeface="Calibri Light"/>
              </a:rPr>
              <a:t>365 CONQUERORS</a:t>
            </a:r>
            <a:endParaRPr lang="en-US" sz="4800" b="1">
              <a:solidFill>
                <a:srgbClr val="FFFFFF"/>
              </a:solidFill>
              <a:latin typeface="Times New Roman"/>
              <a:cs typeface="Calibri Light"/>
            </a:endParaRPr>
          </a:p>
        </p:txBody>
      </p:sp>
      <p:sp>
        <p:nvSpPr>
          <p:cNvPr id="3" name="Content Placeholder 2">
            <a:extLst>
              <a:ext uri="{FF2B5EF4-FFF2-40B4-BE49-F238E27FC236}">
                <a16:creationId xmlns:a16="http://schemas.microsoft.com/office/drawing/2014/main" id="{3427B92E-2D54-BBAD-D40A-EEAD3D75E611}"/>
              </a:ext>
            </a:extLst>
          </p:cNvPr>
          <p:cNvSpPr>
            <a:spLocks noGrp="1"/>
          </p:cNvSpPr>
          <p:nvPr>
            <p:ph idx="1"/>
          </p:nvPr>
        </p:nvSpPr>
        <p:spPr>
          <a:xfrm>
            <a:off x="4567136" y="5163789"/>
            <a:ext cx="4150283" cy="1518417"/>
          </a:xfrm>
        </p:spPr>
        <p:txBody>
          <a:bodyPr vert="horz" lIns="91440" tIns="45720" rIns="91440" bIns="45720" rtlCol="0" anchor="t">
            <a:normAutofit/>
          </a:bodyPr>
          <a:lstStyle/>
          <a:p>
            <a:pPr marL="0" indent="0">
              <a:buNone/>
            </a:pPr>
            <a:r>
              <a:rPr lang="en-GB" sz="1800">
                <a:solidFill>
                  <a:srgbClr val="FFFFFF"/>
                </a:solidFill>
                <a:latin typeface="Times New Roman"/>
                <a:cs typeface="Calibri"/>
              </a:rPr>
              <a:t>Abijith Velaga (AXV210029)</a:t>
            </a:r>
            <a:endParaRPr lang="en-US" sz="1800">
              <a:solidFill>
                <a:srgbClr val="FFFFFF"/>
              </a:solidFill>
              <a:latin typeface="Times New Roman"/>
              <a:cs typeface="Calibri" panose="020F0502020204030204"/>
            </a:endParaRPr>
          </a:p>
          <a:p>
            <a:pPr marL="0" indent="0">
              <a:buNone/>
            </a:pPr>
            <a:r>
              <a:rPr lang="en-GB" sz="1800">
                <a:solidFill>
                  <a:srgbClr val="FFFFFF"/>
                </a:solidFill>
                <a:latin typeface="Times New Roman"/>
                <a:cs typeface="Calibri"/>
              </a:rPr>
              <a:t>Raghuveer Pachipulusu (RXP210046)</a:t>
            </a:r>
          </a:p>
          <a:p>
            <a:pPr marL="0" indent="0">
              <a:buNone/>
            </a:pPr>
            <a:r>
              <a:rPr lang="en-GB" sz="1800">
                <a:solidFill>
                  <a:srgbClr val="FFFFFF"/>
                </a:solidFill>
                <a:latin typeface="Times New Roman"/>
                <a:ea typeface="+mn-lt"/>
                <a:cs typeface="+mn-lt"/>
              </a:rPr>
              <a:t>Shreenidhi Sriram (SXS200264)</a:t>
            </a:r>
            <a:endParaRPr lang="en-GB" sz="1800">
              <a:solidFill>
                <a:srgbClr val="FFFFFF"/>
              </a:solidFill>
              <a:latin typeface="Times New Roman"/>
              <a:cs typeface="Calibri"/>
            </a:endParaRPr>
          </a:p>
          <a:p>
            <a:pPr marL="0" indent="0">
              <a:buNone/>
            </a:pPr>
            <a:r>
              <a:rPr lang="en-GB" sz="1800">
                <a:solidFill>
                  <a:srgbClr val="FFFFFF"/>
                </a:solidFill>
                <a:latin typeface="Times New Roman"/>
                <a:cs typeface="Calibri"/>
              </a:rPr>
              <a:t>Sookie (Yixiao) Ji (YXJ210010)</a:t>
            </a:r>
          </a:p>
          <a:p>
            <a:endParaRPr lang="en-GB" sz="1800">
              <a:solidFill>
                <a:srgbClr val="FFFFFF"/>
              </a:solidFill>
              <a:latin typeface="Times New Roman"/>
              <a:cs typeface="Calibri"/>
            </a:endParaRPr>
          </a:p>
        </p:txBody>
      </p:sp>
    </p:spTree>
    <p:extLst>
      <p:ext uri="{BB962C8B-B14F-4D97-AF65-F5344CB8AC3E}">
        <p14:creationId xmlns:p14="http://schemas.microsoft.com/office/powerpoint/2010/main" val="3520034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1464A5-60F7-5873-828F-7DBF9C67B78A}"/>
              </a:ext>
            </a:extLst>
          </p:cNvPr>
          <p:cNvSpPr>
            <a:spLocks noGrp="1"/>
          </p:cNvSpPr>
          <p:nvPr>
            <p:ph type="title"/>
          </p:nvPr>
        </p:nvSpPr>
        <p:spPr>
          <a:xfrm>
            <a:off x="1051560" y="4495466"/>
            <a:ext cx="3611880" cy="1536192"/>
          </a:xfrm>
        </p:spPr>
        <p:txBody>
          <a:bodyPr vert="horz" lIns="91440" tIns="45720" rIns="91440" bIns="45720" rtlCol="0">
            <a:normAutofit/>
          </a:bodyPr>
          <a:lstStyle/>
          <a:p>
            <a:r>
              <a:rPr lang="en-US" sz="3200"/>
              <a:t>Excel</a:t>
            </a:r>
          </a:p>
        </p:txBody>
      </p:sp>
      <p:pic>
        <p:nvPicPr>
          <p:cNvPr id="6" name="Picture 5" descr="Excel Example">
            <a:extLst>
              <a:ext uri="{FF2B5EF4-FFF2-40B4-BE49-F238E27FC236}">
                <a16:creationId xmlns:a16="http://schemas.microsoft.com/office/drawing/2014/main" id="{DB0731ED-40B4-12A9-D05E-6EF83B7B2F31}"/>
              </a:ext>
            </a:extLst>
          </p:cNvPr>
          <p:cNvPicPr>
            <a:picLocks noChangeAspect="1"/>
          </p:cNvPicPr>
          <p:nvPr/>
        </p:nvPicPr>
        <p:blipFill rotWithShape="1">
          <a:blip r:embed="rId2"/>
          <a:srcRect l="5893" r="26959" b="1"/>
          <a:stretch/>
        </p:blipFill>
        <p:spPr>
          <a:xfrm>
            <a:off x="20" y="10"/>
            <a:ext cx="12191980" cy="3994473"/>
          </a:xfrm>
          <a:prstGeom prst="rect">
            <a:avLst/>
          </a:prstGeom>
        </p:spPr>
      </p:pic>
      <p:sp>
        <p:nvSpPr>
          <p:cNvPr id="15" name="Rectangle 14">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D1203E68-B472-4225-8D9E-CB8E70BCEF17}"/>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758944907"/>
              </p:ext>
            </p:extLst>
          </p:nvPr>
        </p:nvGraphicFramePr>
        <p:xfrm>
          <a:off x="5295826" y="4495466"/>
          <a:ext cx="6061022" cy="1536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9175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88A6B-5404-5ADF-18E3-B35754160CE6}"/>
              </a:ext>
            </a:extLst>
          </p:cNvPr>
          <p:cNvSpPr>
            <a:spLocks noGrp="1"/>
          </p:cNvSpPr>
          <p:nvPr>
            <p:ph type="title"/>
          </p:nvPr>
        </p:nvSpPr>
        <p:spPr>
          <a:xfrm>
            <a:off x="1136397" y="502020"/>
            <a:ext cx="5323715" cy="1642970"/>
          </a:xfrm>
        </p:spPr>
        <p:txBody>
          <a:bodyPr anchor="b">
            <a:normAutofit/>
          </a:bodyPr>
          <a:lstStyle/>
          <a:p>
            <a:r>
              <a:rPr lang="en-GB" sz="4000">
                <a:cs typeface="Calibri Light"/>
              </a:rPr>
              <a:t>Conclusion</a:t>
            </a:r>
          </a:p>
        </p:txBody>
      </p:sp>
      <p:sp>
        <p:nvSpPr>
          <p:cNvPr id="3" name="Content Placeholder 2">
            <a:extLst>
              <a:ext uri="{FF2B5EF4-FFF2-40B4-BE49-F238E27FC236}">
                <a16:creationId xmlns:a16="http://schemas.microsoft.com/office/drawing/2014/main" id="{8D593EB6-4731-8100-4C49-FF9BDC61AF3A}"/>
              </a:ext>
            </a:extLst>
          </p:cNvPr>
          <p:cNvSpPr>
            <a:spLocks noGrp="1"/>
          </p:cNvSpPr>
          <p:nvPr>
            <p:ph idx="1"/>
          </p:nvPr>
        </p:nvSpPr>
        <p:spPr>
          <a:xfrm>
            <a:off x="1144923" y="2405894"/>
            <a:ext cx="5315189" cy="3535083"/>
          </a:xfrm>
        </p:spPr>
        <p:txBody>
          <a:bodyPr vert="horz" lIns="91440" tIns="45720" rIns="91440" bIns="45720" rtlCol="0" anchor="t">
            <a:normAutofit/>
          </a:bodyPr>
          <a:lstStyle/>
          <a:p>
            <a:pPr marL="0" indent="0">
              <a:buNone/>
            </a:pPr>
            <a:r>
              <a:rPr lang="en-GB" sz="2000">
                <a:ea typeface="+mn-lt"/>
                <a:cs typeface="+mn-lt"/>
              </a:rPr>
              <a:t>Microsoft apps, such as Forms, Sway and Excel, can help colleges and universities create a comprehensive solution to the issue of bus transportation for students. </a:t>
            </a:r>
          </a:p>
          <a:p>
            <a:pPr marL="0" indent="0">
              <a:buNone/>
            </a:pPr>
            <a:r>
              <a:rPr lang="en-GB" sz="2000">
                <a:ea typeface="+mn-lt"/>
                <a:cs typeface="+mn-lt"/>
              </a:rPr>
              <a:t>These apps can collect feedback, analyse data, and collaborate with students to improve the system, addressing issues like inconsistent schedules and high costs. </a:t>
            </a:r>
          </a:p>
          <a:p>
            <a:pPr marL="0" indent="0">
              <a:buNone/>
            </a:pPr>
            <a:r>
              <a:rPr lang="en-GB" sz="2000">
                <a:ea typeface="+mn-lt"/>
                <a:cs typeface="+mn-lt"/>
              </a:rPr>
              <a:t>Improving bus transportation can provide a positive college experience for students, enabling them to focus on their studies and activities.</a:t>
            </a:r>
            <a:endParaRPr lang="en-US" sz="2000"/>
          </a:p>
        </p:txBody>
      </p:sp>
      <p:sp>
        <p:nvSpPr>
          <p:cNvPr id="50" name="Rectangle 4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6" descr="Bus">
            <a:extLst>
              <a:ext uri="{FF2B5EF4-FFF2-40B4-BE49-F238E27FC236}">
                <a16:creationId xmlns:a16="http://schemas.microsoft.com/office/drawing/2014/main" id="{57C03159-D055-DA59-3F7A-DEE3FCBE0A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1477442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100D0-005D-1AC0-C1CF-0C5B6F55A5B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Survey </a:t>
            </a:r>
          </a:p>
        </p:txBody>
      </p:sp>
      <p:sp>
        <p:nvSpPr>
          <p:cNvPr id="12" name="Content Placeholder 12">
            <a:extLst>
              <a:ext uri="{FF2B5EF4-FFF2-40B4-BE49-F238E27FC236}">
                <a16:creationId xmlns:a16="http://schemas.microsoft.com/office/drawing/2014/main" id="{C6F8FC78-0505-A1FC-2C0F-FAE59E407B53}"/>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a:t>Please use this QR Code to take the survey and give us feedback!</a:t>
            </a:r>
          </a:p>
        </p:txBody>
      </p:sp>
      <p:sp>
        <p:nvSpPr>
          <p:cNvPr id="47"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Qr code">
            <a:extLst>
              <a:ext uri="{FF2B5EF4-FFF2-40B4-BE49-F238E27FC236}">
                <a16:creationId xmlns:a16="http://schemas.microsoft.com/office/drawing/2014/main" id="{FBC675A8-601D-5D4B-7805-C3C43E804AB6}"/>
              </a:ext>
            </a:extLst>
          </p:cNvPr>
          <p:cNvPicPr>
            <a:picLocks noChangeAspect="1"/>
          </p:cNvPicPr>
          <p:nvPr/>
        </p:nvPicPr>
        <p:blipFill rotWithShape="1">
          <a:blip r:embed="rId2"/>
          <a:srcRect r="1" b="6358"/>
          <a:stretch/>
        </p:blipFill>
        <p:spPr>
          <a:xfrm>
            <a:off x="4868487" y="10"/>
            <a:ext cx="7323513" cy="6857990"/>
          </a:xfrm>
          <a:prstGeom prst="rect">
            <a:avLst/>
          </a:prstGeom>
        </p:spPr>
      </p:pic>
    </p:spTree>
    <p:extLst>
      <p:ext uri="{BB962C8B-B14F-4D97-AF65-F5344CB8AC3E}">
        <p14:creationId xmlns:p14="http://schemas.microsoft.com/office/powerpoint/2010/main" val="167144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3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412E8-6262-40F0-20B2-12F248694EA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Accessibility Check</a:t>
            </a:r>
          </a:p>
        </p:txBody>
      </p:sp>
      <p:pic>
        <p:nvPicPr>
          <p:cNvPr id="4" name="Picture 4" descr="Accessiblity Check">
            <a:extLst>
              <a:ext uri="{FF2B5EF4-FFF2-40B4-BE49-F238E27FC236}">
                <a16:creationId xmlns:a16="http://schemas.microsoft.com/office/drawing/2014/main" id="{778C40E3-D7B1-6E30-4071-F211906F610C}"/>
              </a:ext>
            </a:extLst>
          </p:cNvPr>
          <p:cNvPicPr>
            <a:picLocks noGrp="1" noChangeAspect="1"/>
          </p:cNvPicPr>
          <p:nvPr>
            <p:ph idx="1"/>
          </p:nvPr>
        </p:nvPicPr>
        <p:blipFill>
          <a:blip r:embed="rId2"/>
          <a:stretch>
            <a:fillRect/>
          </a:stretch>
        </p:blipFill>
        <p:spPr>
          <a:xfrm>
            <a:off x="4038600" y="1110037"/>
            <a:ext cx="7580404" cy="5150008"/>
          </a:xfrm>
          <a:prstGeom prst="rect">
            <a:avLst/>
          </a:prstGeom>
        </p:spPr>
      </p:pic>
    </p:spTree>
    <p:extLst>
      <p:ext uri="{BB962C8B-B14F-4D97-AF65-F5344CB8AC3E}">
        <p14:creationId xmlns:p14="http://schemas.microsoft.com/office/powerpoint/2010/main" val="3479560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0FC69E-F81E-E7EC-0E0A-195AFA93D330}"/>
              </a:ext>
            </a:extLst>
          </p:cNvPr>
          <p:cNvSpPr txBox="1"/>
          <p:nvPr/>
        </p:nvSpPr>
        <p:spPr>
          <a:xfrm>
            <a:off x="1095501" y="1872986"/>
            <a:ext cx="2365584" cy="369332"/>
          </a:xfrm>
          <a:prstGeom prst="rect">
            <a:avLst/>
          </a:prstGeom>
          <a:noFill/>
          <a:ln>
            <a:solidFill>
              <a:schemeClr val="accent1"/>
            </a:solidFill>
          </a:ln>
        </p:spPr>
        <p:txBody>
          <a:bodyPr wrap="none" rtlCol="0">
            <a:spAutoFit/>
          </a:bodyPr>
          <a:lstStyle/>
          <a:p>
            <a:r>
              <a:rPr lang="en-US"/>
              <a:t>Raghuveer Pachipulusu</a:t>
            </a:r>
          </a:p>
        </p:txBody>
      </p:sp>
      <p:cxnSp>
        <p:nvCxnSpPr>
          <p:cNvPr id="7" name="Straight Arrow Connector 6">
            <a:extLst>
              <a:ext uri="{FF2B5EF4-FFF2-40B4-BE49-F238E27FC236}">
                <a16:creationId xmlns:a16="http://schemas.microsoft.com/office/drawing/2014/main" id="{9A14FC76-B067-60D4-D707-F1DAF694CEEB}"/>
              </a:ext>
              <a:ext uri="{C183D7F6-B498-43B3-948B-1728B52AA6E4}">
                <adec:decorative xmlns:adec="http://schemas.microsoft.com/office/drawing/2017/decorative" val="1"/>
              </a:ext>
            </a:extLst>
          </p:cNvPr>
          <p:cNvCxnSpPr/>
          <p:nvPr/>
        </p:nvCxnSpPr>
        <p:spPr>
          <a:xfrm>
            <a:off x="2322095" y="2220005"/>
            <a:ext cx="0" cy="32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4FEBE40-5A4B-EE37-ECCE-2873255A9B18}"/>
              </a:ext>
            </a:extLst>
          </p:cNvPr>
          <p:cNvSpPr txBox="1"/>
          <p:nvPr/>
        </p:nvSpPr>
        <p:spPr>
          <a:xfrm>
            <a:off x="3050005" y="3244334"/>
            <a:ext cx="6100010" cy="369332"/>
          </a:xfrm>
          <a:prstGeom prst="rect">
            <a:avLst/>
          </a:prstGeom>
          <a:noFill/>
        </p:spPr>
        <p:txBody>
          <a:bodyPr wrap="square">
            <a:spAutoFit/>
          </a:bodyPr>
          <a:lstStyle/>
          <a:p>
            <a:r>
              <a:rPr lang="en-GB" sz="1800">
                <a:solidFill>
                  <a:srgbClr val="FFFFFF"/>
                </a:solidFill>
                <a:latin typeface="Times New Roman"/>
                <a:cs typeface="Calibri"/>
              </a:rPr>
              <a:t>Abijith Velaga </a:t>
            </a:r>
            <a:endParaRPr lang="en-US"/>
          </a:p>
        </p:txBody>
      </p:sp>
      <p:sp>
        <p:nvSpPr>
          <p:cNvPr id="10" name="TextBox 9">
            <a:extLst>
              <a:ext uri="{FF2B5EF4-FFF2-40B4-BE49-F238E27FC236}">
                <a16:creationId xmlns:a16="http://schemas.microsoft.com/office/drawing/2014/main" id="{BA50958C-44D5-BA32-2E85-4FB92915FA20}"/>
              </a:ext>
            </a:extLst>
          </p:cNvPr>
          <p:cNvSpPr txBox="1"/>
          <p:nvPr/>
        </p:nvSpPr>
        <p:spPr>
          <a:xfrm>
            <a:off x="7970579" y="1755040"/>
            <a:ext cx="1520673" cy="369332"/>
          </a:xfrm>
          <a:prstGeom prst="rect">
            <a:avLst/>
          </a:prstGeom>
          <a:noFill/>
          <a:ln>
            <a:solidFill>
              <a:schemeClr val="accent1"/>
            </a:solidFill>
          </a:ln>
        </p:spPr>
        <p:txBody>
          <a:bodyPr wrap="none" rtlCol="0">
            <a:spAutoFit/>
          </a:bodyPr>
          <a:lstStyle/>
          <a:p>
            <a:r>
              <a:rPr lang="en-GB" sz="1800">
                <a:latin typeface="Times New Roman"/>
                <a:cs typeface="Calibri"/>
              </a:rPr>
              <a:t>Abijith Velaga</a:t>
            </a:r>
            <a:endParaRPr lang="en-US"/>
          </a:p>
        </p:txBody>
      </p:sp>
      <p:pic>
        <p:nvPicPr>
          <p:cNvPr id="4" name="Picture 3" descr="Presenter coach result">
            <a:extLst>
              <a:ext uri="{FF2B5EF4-FFF2-40B4-BE49-F238E27FC236}">
                <a16:creationId xmlns:a16="http://schemas.microsoft.com/office/drawing/2014/main" id="{B037BDC9-3AF8-353D-6DF1-B0036362F95A}"/>
              </a:ext>
            </a:extLst>
          </p:cNvPr>
          <p:cNvPicPr>
            <a:picLocks noChangeAspect="1"/>
          </p:cNvPicPr>
          <p:nvPr/>
        </p:nvPicPr>
        <p:blipFill>
          <a:blip r:embed="rId3"/>
          <a:stretch>
            <a:fillRect/>
          </a:stretch>
        </p:blipFill>
        <p:spPr>
          <a:xfrm>
            <a:off x="715748" y="2544711"/>
            <a:ext cx="5131088" cy="3271067"/>
          </a:xfrm>
          <a:prstGeom prst="rect">
            <a:avLst/>
          </a:prstGeom>
          <a:ln>
            <a:solidFill>
              <a:schemeClr val="accent2">
                <a:lumMod val="75000"/>
              </a:schemeClr>
            </a:solidFill>
          </a:ln>
        </p:spPr>
      </p:pic>
      <p:cxnSp>
        <p:nvCxnSpPr>
          <p:cNvPr id="12" name="Straight Arrow Connector 11">
            <a:extLst>
              <a:ext uri="{FF2B5EF4-FFF2-40B4-BE49-F238E27FC236}">
                <a16:creationId xmlns:a16="http://schemas.microsoft.com/office/drawing/2014/main" id="{2DD8405A-27E6-C74F-3617-0B125956F702}"/>
              </a:ext>
              <a:ext uri="{C183D7F6-B498-43B3-948B-1728B52AA6E4}">
                <adec:decorative xmlns:adec="http://schemas.microsoft.com/office/drawing/2017/decorative" val="1"/>
              </a:ext>
            </a:extLst>
          </p:cNvPr>
          <p:cNvCxnSpPr/>
          <p:nvPr/>
        </p:nvCxnSpPr>
        <p:spPr>
          <a:xfrm>
            <a:off x="8730916" y="2138298"/>
            <a:ext cx="0" cy="32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descr="Presenter coach result">
            <a:extLst>
              <a:ext uri="{FF2B5EF4-FFF2-40B4-BE49-F238E27FC236}">
                <a16:creationId xmlns:a16="http://schemas.microsoft.com/office/drawing/2014/main" id="{AFB7F602-5BFF-33AB-18D1-464B867E7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5165" y="2497817"/>
            <a:ext cx="5131087" cy="3437826"/>
          </a:xfrm>
          <a:prstGeom prst="rect">
            <a:avLst/>
          </a:prstGeom>
        </p:spPr>
      </p:pic>
      <p:sp>
        <p:nvSpPr>
          <p:cNvPr id="2" name="Title 1">
            <a:extLst>
              <a:ext uri="{FF2B5EF4-FFF2-40B4-BE49-F238E27FC236}">
                <a16:creationId xmlns:a16="http://schemas.microsoft.com/office/drawing/2014/main" id="{09BE8715-4725-D5E6-D027-B842ADCC9D6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Presenters Coach</a:t>
            </a:r>
          </a:p>
        </p:txBody>
      </p:sp>
    </p:spTree>
    <p:extLst>
      <p:ext uri="{BB962C8B-B14F-4D97-AF65-F5344CB8AC3E}">
        <p14:creationId xmlns:p14="http://schemas.microsoft.com/office/powerpoint/2010/main" val="2586287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Rectangle 2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Graphical user interface, application&#10;&#10;Description automatically generated">
            <a:extLst>
              <a:ext uri="{FF2B5EF4-FFF2-40B4-BE49-F238E27FC236}">
                <a16:creationId xmlns:a16="http://schemas.microsoft.com/office/drawing/2014/main" id="{BA72C969-82EE-0B90-80A6-29515E7FC858}"/>
              </a:ext>
            </a:extLst>
          </p:cNvPr>
          <p:cNvPicPr>
            <a:picLocks noChangeAspect="1"/>
          </p:cNvPicPr>
          <p:nvPr/>
        </p:nvPicPr>
        <p:blipFill>
          <a:blip r:embed="rId2"/>
          <a:stretch>
            <a:fillRect/>
          </a:stretch>
        </p:blipFill>
        <p:spPr>
          <a:xfrm>
            <a:off x="220078" y="2389860"/>
            <a:ext cx="5759923" cy="3580770"/>
          </a:xfrm>
          <a:prstGeom prst="rect">
            <a:avLst/>
          </a:prstGeom>
          <a:ln>
            <a:solidFill>
              <a:schemeClr val="accent2">
                <a:lumMod val="75000"/>
              </a:schemeClr>
            </a:solidFill>
          </a:ln>
        </p:spPr>
      </p:pic>
      <p:pic>
        <p:nvPicPr>
          <p:cNvPr id="10" name="Picture 9" descr="Graphical user interface, application&#10;&#10;Description automatically generated">
            <a:extLst>
              <a:ext uri="{FF2B5EF4-FFF2-40B4-BE49-F238E27FC236}">
                <a16:creationId xmlns:a16="http://schemas.microsoft.com/office/drawing/2014/main" id="{18475EDC-1884-33CD-1148-F09939D81D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388" y="2387864"/>
            <a:ext cx="5500989" cy="3494976"/>
          </a:xfrm>
          <a:prstGeom prst="rect">
            <a:avLst/>
          </a:prstGeom>
          <a:ln>
            <a:solidFill>
              <a:schemeClr val="accent2">
                <a:lumMod val="75000"/>
              </a:schemeClr>
            </a:solidFill>
          </a:ln>
        </p:spPr>
      </p:pic>
      <p:sp>
        <p:nvSpPr>
          <p:cNvPr id="12" name="TextBox 11">
            <a:extLst>
              <a:ext uri="{FF2B5EF4-FFF2-40B4-BE49-F238E27FC236}">
                <a16:creationId xmlns:a16="http://schemas.microsoft.com/office/drawing/2014/main" id="{01348AEC-F2E4-3C9A-0103-C103A1F28AF0}"/>
              </a:ext>
            </a:extLst>
          </p:cNvPr>
          <p:cNvSpPr txBox="1"/>
          <p:nvPr/>
        </p:nvSpPr>
        <p:spPr>
          <a:xfrm>
            <a:off x="2165678" y="1713068"/>
            <a:ext cx="1871025" cy="369332"/>
          </a:xfrm>
          <a:prstGeom prst="rect">
            <a:avLst/>
          </a:prstGeom>
          <a:noFill/>
          <a:ln>
            <a:solidFill>
              <a:schemeClr val="accent1"/>
            </a:solidFill>
          </a:ln>
        </p:spPr>
        <p:txBody>
          <a:bodyPr wrap="square" rtlCol="0">
            <a:spAutoFit/>
          </a:bodyPr>
          <a:lstStyle/>
          <a:p>
            <a:r>
              <a:rPr lang="en-GB" sz="1800">
                <a:latin typeface="Times New Roman"/>
                <a:ea typeface="+mn-lt"/>
                <a:cs typeface="+mn-lt"/>
              </a:rPr>
              <a:t>Shreenidhi Sriram</a:t>
            </a:r>
            <a:endParaRPr lang="en-US"/>
          </a:p>
        </p:txBody>
      </p:sp>
      <p:sp>
        <p:nvSpPr>
          <p:cNvPr id="3" name="TextBox 2">
            <a:extLst>
              <a:ext uri="{FF2B5EF4-FFF2-40B4-BE49-F238E27FC236}">
                <a16:creationId xmlns:a16="http://schemas.microsoft.com/office/drawing/2014/main" id="{90FAF8DF-928D-4BF1-DE23-EAA4A3E07AB2}"/>
              </a:ext>
            </a:extLst>
          </p:cNvPr>
          <p:cNvSpPr txBox="1"/>
          <p:nvPr/>
        </p:nvSpPr>
        <p:spPr>
          <a:xfrm>
            <a:off x="8074543" y="1713068"/>
            <a:ext cx="1864678" cy="369332"/>
          </a:xfrm>
          <a:prstGeom prst="rect">
            <a:avLst/>
          </a:prstGeom>
          <a:noFill/>
          <a:ln>
            <a:solidFill>
              <a:schemeClr val="accent1"/>
            </a:solidFill>
          </a:ln>
        </p:spPr>
        <p:txBody>
          <a:bodyPr wrap="square" rtlCol="0">
            <a:spAutoFit/>
          </a:bodyPr>
          <a:lstStyle/>
          <a:p>
            <a:r>
              <a:rPr lang="en-GB" sz="1800">
                <a:latin typeface="Times New Roman"/>
                <a:ea typeface="+mn-lt"/>
                <a:cs typeface="+mn-lt"/>
              </a:rPr>
              <a:t>Sookie (Yixiao) Ji</a:t>
            </a:r>
            <a:endParaRPr lang="en-US"/>
          </a:p>
        </p:txBody>
      </p:sp>
      <p:cxnSp>
        <p:nvCxnSpPr>
          <p:cNvPr id="5" name="Straight Arrow Connector 4">
            <a:extLst>
              <a:ext uri="{FF2B5EF4-FFF2-40B4-BE49-F238E27FC236}">
                <a16:creationId xmlns:a16="http://schemas.microsoft.com/office/drawing/2014/main" id="{15512B39-02D7-C473-1E7C-A4C5120E7BA0}"/>
              </a:ext>
            </a:extLst>
          </p:cNvPr>
          <p:cNvCxnSpPr>
            <a:stCxn id="3" idx="2"/>
            <a:endCxn id="10" idx="0"/>
          </p:cNvCxnSpPr>
          <p:nvPr/>
        </p:nvCxnSpPr>
        <p:spPr>
          <a:xfrm>
            <a:off x="9006882" y="2082400"/>
            <a:ext cx="1" cy="305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1C3649-9651-E2A8-2DCA-4EA0F2796ECC}"/>
              </a:ext>
              <a:ext uri="{C183D7F6-B498-43B3-948B-1728B52AA6E4}">
                <adec:decorative xmlns:adec="http://schemas.microsoft.com/office/drawing/2017/decorative" val="1"/>
              </a:ext>
            </a:extLst>
          </p:cNvPr>
          <p:cNvCxnSpPr>
            <a:cxnSpLocks/>
          </p:cNvCxnSpPr>
          <p:nvPr/>
        </p:nvCxnSpPr>
        <p:spPr>
          <a:xfrm flipH="1">
            <a:off x="3208359" y="2082685"/>
            <a:ext cx="7160" cy="295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3673745A-5CF1-E183-A7CD-4FF41C79C354}"/>
              </a:ext>
            </a:extLst>
          </p:cNvPr>
          <p:cNvSpPr txBox="1">
            <a:spLocks/>
          </p:cNvSpPr>
          <p:nvPr/>
        </p:nvSpPr>
        <p:spPr>
          <a:xfrm>
            <a:off x="699714" y="353160"/>
            <a:ext cx="7091300"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FFFFFF"/>
                </a:solidFill>
              </a:rPr>
              <a:t>Presenters Coach</a:t>
            </a:r>
          </a:p>
        </p:txBody>
      </p:sp>
    </p:spTree>
    <p:extLst>
      <p:ext uri="{BB962C8B-B14F-4D97-AF65-F5344CB8AC3E}">
        <p14:creationId xmlns:p14="http://schemas.microsoft.com/office/powerpoint/2010/main" val="2936168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erial view of a highway near the ocean">
            <a:extLst>
              <a:ext uri="{FF2B5EF4-FFF2-40B4-BE49-F238E27FC236}">
                <a16:creationId xmlns:a16="http://schemas.microsoft.com/office/drawing/2014/main" id="{FA60F0E2-C767-38E1-F8B8-9B1458BE2DD2}"/>
              </a:ext>
            </a:extLst>
          </p:cNvPr>
          <p:cNvPicPr>
            <a:picLocks noChangeAspect="1"/>
          </p:cNvPicPr>
          <p:nvPr/>
        </p:nvPicPr>
        <p:blipFill rotWithShape="1">
          <a:blip r:embed="rId2"/>
          <a:srcRect t="25000"/>
          <a:stretch/>
        </p:blipFill>
        <p:spPr>
          <a:xfrm>
            <a:off x="20" y="10"/>
            <a:ext cx="12191981" cy="6857990"/>
          </a:xfrm>
          <a:prstGeom prst="rect">
            <a:avLst/>
          </a:prstGeom>
        </p:spPr>
      </p:pic>
      <p:sp>
        <p:nvSpPr>
          <p:cNvPr id="19" name="Rectangle 1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EA2EC9-31EE-7810-9D86-9C311072AA2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Thank you!</a:t>
            </a:r>
          </a:p>
        </p:txBody>
      </p:sp>
      <p:sp>
        <p:nvSpPr>
          <p:cNvPr id="21" name="Rectangle: Rounded Corners 2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5E1A39-5AD2-E274-87E6-57F26C2245C4}"/>
              </a:ext>
            </a:extLst>
          </p:cNvPr>
          <p:cNvSpPr txBox="1"/>
          <p:nvPr/>
        </p:nvSpPr>
        <p:spPr>
          <a:xfrm>
            <a:off x="2406103" y="5656329"/>
            <a:ext cx="4927468" cy="523220"/>
          </a:xfrm>
          <a:prstGeom prst="rect">
            <a:avLst/>
          </a:prstGeom>
          <a:noFill/>
        </p:spPr>
        <p:txBody>
          <a:bodyPr wrap="square" rtlCol="0">
            <a:spAutoFit/>
          </a:bodyPr>
          <a:lstStyle/>
          <a:p>
            <a:r>
              <a:rPr lang="en-US" sz="2800">
                <a:solidFill>
                  <a:srgbClr val="002060"/>
                </a:solidFill>
                <a:hlinkClick r:id="rId3">
                  <a:extLst>
                    <a:ext uri="{A12FA001-AC4F-418D-AE19-62706E023703}">
                      <ahyp:hlinkClr xmlns:ahyp="http://schemas.microsoft.com/office/drawing/2018/hyperlinkcolor" val="tx"/>
                    </a:ext>
                  </a:extLst>
                </a:hlinkClick>
              </a:rPr>
              <a:t>OneNote Link</a:t>
            </a:r>
            <a:endParaRPr lang="en-US" sz="2800">
              <a:solidFill>
                <a:srgbClr val="002060"/>
              </a:solidFill>
            </a:endParaRPr>
          </a:p>
        </p:txBody>
      </p:sp>
    </p:spTree>
    <p:extLst>
      <p:ext uri="{BB962C8B-B14F-4D97-AF65-F5344CB8AC3E}">
        <p14:creationId xmlns:p14="http://schemas.microsoft.com/office/powerpoint/2010/main" val="71674202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C3DB6CE-B855-4AD2-8FB5-3C271542C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7" descr="Interior of empty bus">
            <a:extLst>
              <a:ext uri="{FF2B5EF4-FFF2-40B4-BE49-F238E27FC236}">
                <a16:creationId xmlns:a16="http://schemas.microsoft.com/office/drawing/2014/main" id="{34BD6699-625A-3E01-FB55-ED8794E45138}"/>
              </a:ext>
            </a:extLst>
          </p:cNvPr>
          <p:cNvPicPr>
            <a:picLocks noChangeAspect="1"/>
          </p:cNvPicPr>
          <p:nvPr/>
        </p:nvPicPr>
        <p:blipFill rotWithShape="1">
          <a:blip r:embed="rId2">
            <a:alphaModFix amt="40000"/>
          </a:blip>
          <a:srcRect b="15730"/>
          <a:stretch/>
        </p:blipFill>
        <p:spPr>
          <a:xfrm>
            <a:off x="20" y="-3"/>
            <a:ext cx="12188762" cy="6858000"/>
          </a:xfrm>
          <a:prstGeom prst="rect">
            <a:avLst/>
          </a:prstGeom>
        </p:spPr>
      </p:pic>
      <p:sp>
        <p:nvSpPr>
          <p:cNvPr id="2" name="Title 1"/>
          <p:cNvSpPr>
            <a:spLocks noGrp="1"/>
          </p:cNvSpPr>
          <p:nvPr>
            <p:ph type="ctrTitle"/>
          </p:nvPr>
        </p:nvSpPr>
        <p:spPr>
          <a:xfrm>
            <a:off x="838200" y="1113157"/>
            <a:ext cx="4797354" cy="3103030"/>
          </a:xfrm>
        </p:spPr>
        <p:txBody>
          <a:bodyPr anchor="b">
            <a:normAutofit/>
          </a:bodyPr>
          <a:lstStyle/>
          <a:p>
            <a:pPr algn="l"/>
            <a:r>
              <a:rPr lang="en-US" sz="4400" b="1">
                <a:cs typeface="Calibri Light"/>
              </a:rPr>
              <a:t>Bus Transportation System at UTD Campus</a:t>
            </a:r>
          </a:p>
        </p:txBody>
      </p:sp>
      <p:pic>
        <p:nvPicPr>
          <p:cNvPr id="17" name="Picture 18" descr="Graphical user interface, application, icon">
            <a:extLst>
              <a:ext uri="{FF2B5EF4-FFF2-40B4-BE49-F238E27FC236}">
                <a16:creationId xmlns:a16="http://schemas.microsoft.com/office/drawing/2014/main" id="{5947CB2B-9477-3011-DB02-9E9531C57A9C}"/>
              </a:ext>
              <a:ext uri="{C183D7F6-B498-43B3-948B-1728B52AA6E4}">
                <adec:decorative xmlns:adec="http://schemas.microsoft.com/office/drawing/2017/decorative" val="1"/>
              </a:ext>
            </a:extLst>
          </p:cNvPr>
          <p:cNvPicPr>
            <a:picLocks noChangeAspect="1"/>
          </p:cNvPicPr>
          <p:nvPr/>
        </p:nvPicPr>
        <p:blipFill rotWithShape="1">
          <a:blip r:embed="rId3"/>
          <a:srcRect t="15210" r="1" b="19738"/>
          <a:stretch/>
        </p:blipFill>
        <p:spPr>
          <a:xfrm>
            <a:off x="5710839" y="10"/>
            <a:ext cx="6481158" cy="4216177"/>
          </a:xfrm>
          <a:custGeom>
            <a:avLst/>
            <a:gdLst/>
            <a:ahLst/>
            <a:cxnLst/>
            <a:rect l="l" t="t" r="r" b="b"/>
            <a:pathLst>
              <a:path w="6481158" h="4216187">
                <a:moveTo>
                  <a:pt x="159680" y="0"/>
                </a:moveTo>
                <a:lnTo>
                  <a:pt x="6481158" y="0"/>
                </a:lnTo>
                <a:lnTo>
                  <a:pt x="6481158" y="4216187"/>
                </a:lnTo>
                <a:lnTo>
                  <a:pt x="629980" y="4216187"/>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pic>
      <p:pic>
        <p:nvPicPr>
          <p:cNvPr id="4" name="Picture 16">
            <a:extLst>
              <a:ext uri="{FF2B5EF4-FFF2-40B4-BE49-F238E27FC236}">
                <a16:creationId xmlns:a16="http://schemas.microsoft.com/office/drawing/2014/main" id="{7FB4301C-2D69-C65F-30FB-A826EA75611C}"/>
              </a:ext>
              <a:ext uri="{C183D7F6-B498-43B3-948B-1728B52AA6E4}">
                <adec:decorative xmlns:adec="http://schemas.microsoft.com/office/drawing/2017/decorative" val="1"/>
              </a:ext>
            </a:extLst>
          </p:cNvPr>
          <p:cNvPicPr>
            <a:picLocks noChangeAspect="1"/>
          </p:cNvPicPr>
          <p:nvPr/>
        </p:nvPicPr>
        <p:blipFill rotWithShape="1">
          <a:blip r:embed="rId4"/>
          <a:srcRect t="58" r="4" b="7392"/>
          <a:stretch/>
        </p:blipFill>
        <p:spPr>
          <a:xfrm>
            <a:off x="5078138" y="4323898"/>
            <a:ext cx="4101827" cy="2534102"/>
          </a:xfrm>
          <a:custGeom>
            <a:avLst/>
            <a:gdLst/>
            <a:ahLst/>
            <a:cxnLst/>
            <a:rect l="l" t="t" r="r" b="b"/>
            <a:pathLst>
              <a:path w="4101827" h="2534102">
                <a:moveTo>
                  <a:pt x="1237396" y="0"/>
                </a:moveTo>
                <a:lnTo>
                  <a:pt x="4101827" y="0"/>
                </a:lnTo>
                <a:lnTo>
                  <a:pt x="4101827" y="2534102"/>
                </a:lnTo>
                <a:lnTo>
                  <a:pt x="0" y="2534102"/>
                </a:lnTo>
                <a:lnTo>
                  <a:pt x="21866" y="2503631"/>
                </a:lnTo>
                <a:cubicBezTo>
                  <a:pt x="198424" y="2253521"/>
                  <a:pt x="293791" y="2086461"/>
                  <a:pt x="295356" y="2078512"/>
                </a:cubicBezTo>
                <a:cubicBezTo>
                  <a:pt x="324070" y="1929470"/>
                  <a:pt x="404358" y="1848602"/>
                  <a:pt x="476494" y="1754977"/>
                </a:cubicBezTo>
                <a:cubicBezTo>
                  <a:pt x="539304" y="1672931"/>
                  <a:pt x="606320" y="1585980"/>
                  <a:pt x="629662" y="1466193"/>
                </a:cubicBezTo>
                <a:cubicBezTo>
                  <a:pt x="660486" y="1307325"/>
                  <a:pt x="563420" y="1455147"/>
                  <a:pt x="542839" y="1401940"/>
                </a:cubicBezTo>
                <a:cubicBezTo>
                  <a:pt x="578841" y="1314777"/>
                  <a:pt x="636193" y="1228627"/>
                  <a:pt x="649254" y="1136180"/>
                </a:cubicBezTo>
                <a:cubicBezTo>
                  <a:pt x="695846" y="801928"/>
                  <a:pt x="810580" y="538800"/>
                  <a:pt x="987553" y="313308"/>
                </a:cubicBezTo>
                <a:cubicBezTo>
                  <a:pt x="1038303" y="248170"/>
                  <a:pt x="1069946" y="145770"/>
                  <a:pt x="1141096" y="112922"/>
                </a:cubicBezTo>
                <a:cubicBezTo>
                  <a:pt x="1175680" y="97203"/>
                  <a:pt x="1199891" y="73126"/>
                  <a:pt x="1217455" y="43683"/>
                </a:cubicBezTo>
                <a:close/>
              </a:path>
            </a:pathLst>
          </a:custGeom>
        </p:spPr>
      </p:pic>
      <p:sp>
        <p:nvSpPr>
          <p:cNvPr id="3" name="Subtitle 2"/>
          <p:cNvSpPr>
            <a:spLocks noGrp="1"/>
          </p:cNvSpPr>
          <p:nvPr>
            <p:ph type="subTitle" idx="1"/>
          </p:nvPr>
        </p:nvSpPr>
        <p:spPr>
          <a:xfrm>
            <a:off x="911156" y="4320883"/>
            <a:ext cx="4797354" cy="1481799"/>
          </a:xfrm>
        </p:spPr>
        <p:txBody>
          <a:bodyPr vert="horz" lIns="91440" tIns="45720" rIns="91440" bIns="45720" rtlCol="0" anchor="t">
            <a:normAutofit/>
          </a:bodyPr>
          <a:lstStyle/>
          <a:p>
            <a:pPr algn="l"/>
            <a:r>
              <a:rPr lang="en-US">
                <a:cs typeface="Calibri"/>
              </a:rPr>
              <a:t>Microsoft Forms, </a:t>
            </a:r>
          </a:p>
          <a:p>
            <a:pPr algn="l"/>
            <a:r>
              <a:rPr lang="en-US">
                <a:cs typeface="Calibri"/>
              </a:rPr>
              <a:t>Microsoft Sway, and </a:t>
            </a:r>
          </a:p>
          <a:p>
            <a:pPr algn="l"/>
            <a:r>
              <a:rPr lang="en-US">
                <a:cs typeface="Calibri"/>
              </a:rPr>
              <a:t>Microsoft Excel</a:t>
            </a:r>
            <a:endParaRPr lang="en-US"/>
          </a:p>
        </p:txBody>
      </p:sp>
      <p:pic>
        <p:nvPicPr>
          <p:cNvPr id="10" name="Picture 10">
            <a:extLst>
              <a:ext uri="{FF2B5EF4-FFF2-40B4-BE49-F238E27FC236}">
                <a16:creationId xmlns:a16="http://schemas.microsoft.com/office/drawing/2014/main" id="{F2720BD0-DA22-7A1D-CEFA-BCEFC8F5820D}"/>
              </a:ext>
              <a:ext uri="{C183D7F6-B498-43B3-948B-1728B52AA6E4}">
                <adec:decorative xmlns:adec="http://schemas.microsoft.com/office/drawing/2017/decorative" val="1"/>
              </a:ext>
            </a:extLst>
          </p:cNvPr>
          <p:cNvPicPr>
            <a:picLocks noChangeAspect="1"/>
          </p:cNvPicPr>
          <p:nvPr/>
        </p:nvPicPr>
        <p:blipFill rotWithShape="1">
          <a:blip r:embed="rId5"/>
          <a:srcRect t="2756" r="3" b="2776"/>
          <a:stretch/>
        </p:blipFill>
        <p:spPr>
          <a:xfrm>
            <a:off x="9307676" y="4323902"/>
            <a:ext cx="2884327" cy="2534101"/>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50">
            <a:extLst>
              <a:ext uri="{FF2B5EF4-FFF2-40B4-BE49-F238E27FC236}">
                <a16:creationId xmlns:a16="http://schemas.microsoft.com/office/drawing/2014/main" id="{BB6AD148-8CBF-D2ED-7E44-A346FD7EC55E}"/>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ADFCE89B-1B03-52E6-B6DE-E7AC9C074792}"/>
              </a:ext>
            </a:extLst>
          </p:cNvPr>
          <p:cNvSpPr>
            <a:spLocks noGrp="1"/>
          </p:cNvSpPr>
          <p:nvPr>
            <p:ph type="title"/>
          </p:nvPr>
        </p:nvSpPr>
        <p:spPr>
          <a:xfrm>
            <a:off x="578796" y="316487"/>
            <a:ext cx="10515600" cy="1325563"/>
          </a:xfrm>
        </p:spPr>
        <p:txBody>
          <a:bodyPr>
            <a:normAutofit/>
          </a:bodyPr>
          <a:lstStyle/>
          <a:p>
            <a:r>
              <a:rPr lang="en-GB">
                <a:solidFill>
                  <a:srgbClr val="FFFFFF"/>
                </a:solidFill>
                <a:cs typeface="Calibri Light"/>
              </a:rPr>
              <a:t>Issues with Bus Transportation</a:t>
            </a:r>
          </a:p>
        </p:txBody>
      </p:sp>
      <p:graphicFrame>
        <p:nvGraphicFramePr>
          <p:cNvPr id="17" name="Content Placeholder 2" descr="Issues with Bus Transportation">
            <a:extLst>
              <a:ext uri="{FF2B5EF4-FFF2-40B4-BE49-F238E27FC236}">
                <a16:creationId xmlns:a16="http://schemas.microsoft.com/office/drawing/2014/main" id="{31F0150C-26B3-E174-3438-C2EE5C01D6FE}"/>
              </a:ext>
            </a:extLst>
          </p:cNvPr>
          <p:cNvGraphicFramePr>
            <a:graphicFrameLocks noGrp="1"/>
          </p:cNvGraphicFramePr>
          <p:nvPr>
            <p:ph idx="1"/>
            <p:extLst>
              <p:ext uri="{D42A27DB-BD31-4B8C-83A1-F6EECF244321}">
                <p14:modId xmlns:p14="http://schemas.microsoft.com/office/powerpoint/2010/main" val="27096411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963593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96B560C0-AE8B-2930-3230-7CDCEBEEF0F1}"/>
              </a:ext>
            </a:extLst>
          </p:cNvPr>
          <p:cNvSpPr>
            <a:spLocks noGrp="1"/>
          </p:cNvSpPr>
          <p:nvPr>
            <p:ph type="title"/>
          </p:nvPr>
        </p:nvSpPr>
        <p:spPr>
          <a:xfrm>
            <a:off x="838200" y="643467"/>
            <a:ext cx="2951205" cy="5571066"/>
          </a:xfrm>
        </p:spPr>
        <p:txBody>
          <a:bodyPr>
            <a:normAutofit/>
          </a:bodyPr>
          <a:lstStyle/>
          <a:p>
            <a:r>
              <a:rPr lang="en-US">
                <a:solidFill>
                  <a:srgbClr val="FFFFFF"/>
                </a:solidFill>
              </a:rPr>
              <a:t>Microsoft Forms</a:t>
            </a:r>
            <a:endParaRPr lang="en-CN">
              <a:solidFill>
                <a:srgbClr val="FFFFFF"/>
              </a:solidFill>
            </a:endParaRPr>
          </a:p>
        </p:txBody>
      </p:sp>
      <p:graphicFrame>
        <p:nvGraphicFramePr>
          <p:cNvPr id="15" name="Content Placeholder 2" descr="Information about the forms">
            <a:extLst>
              <a:ext uri="{FF2B5EF4-FFF2-40B4-BE49-F238E27FC236}">
                <a16:creationId xmlns:a16="http://schemas.microsoft.com/office/drawing/2014/main" id="{C00EE1A8-3B6D-2942-9F94-20E422E91621}"/>
              </a:ext>
            </a:extLst>
          </p:cNvPr>
          <p:cNvGraphicFramePr>
            <a:graphicFrameLocks noGrp="1"/>
          </p:cNvGraphicFramePr>
          <p:nvPr>
            <p:ph idx="1"/>
            <p:extLst>
              <p:ext uri="{D42A27DB-BD31-4B8C-83A1-F6EECF244321}">
                <p14:modId xmlns:p14="http://schemas.microsoft.com/office/powerpoint/2010/main" val="126946456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6261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3A226A-2126-6FB6-EDA6-4A0EC2493542}"/>
              </a:ext>
            </a:extLst>
          </p:cNvPr>
          <p:cNvSpPr>
            <a:spLocks noGrp="1"/>
          </p:cNvSpPr>
          <p:nvPr>
            <p:ph type="title"/>
          </p:nvPr>
        </p:nvSpPr>
        <p:spPr>
          <a:xfrm>
            <a:off x="838200" y="556995"/>
            <a:ext cx="10515600" cy="1133693"/>
          </a:xfrm>
        </p:spPr>
        <p:txBody>
          <a:bodyPr>
            <a:normAutofit/>
          </a:bodyPr>
          <a:lstStyle/>
          <a:p>
            <a:pPr algn="ctr"/>
            <a:r>
              <a:rPr lang="en-GB" sz="5200"/>
              <a:t>‘contd</a:t>
            </a:r>
          </a:p>
        </p:txBody>
      </p:sp>
      <p:graphicFrame>
        <p:nvGraphicFramePr>
          <p:cNvPr id="5" name="Content Placeholder 2" descr="Integrating the forms with Transportation issue">
            <a:extLst>
              <a:ext uri="{FF2B5EF4-FFF2-40B4-BE49-F238E27FC236}">
                <a16:creationId xmlns:a16="http://schemas.microsoft.com/office/drawing/2014/main" id="{6BEAD126-45DD-F9E6-FE1A-38715EFFAC5E}"/>
              </a:ext>
            </a:extLst>
          </p:cNvPr>
          <p:cNvGraphicFramePr>
            <a:graphicFrameLocks noGrp="1"/>
          </p:cNvGraphicFramePr>
          <p:nvPr>
            <p:ph idx="1"/>
            <p:extLst>
              <p:ext uri="{D42A27DB-BD31-4B8C-83A1-F6EECF244321}">
                <p14:modId xmlns:p14="http://schemas.microsoft.com/office/powerpoint/2010/main" val="142079307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698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eedback Example">
            <a:extLst>
              <a:ext uri="{FF2B5EF4-FFF2-40B4-BE49-F238E27FC236}">
                <a16:creationId xmlns:a16="http://schemas.microsoft.com/office/drawing/2014/main" id="{8A6A314B-CB67-6286-3132-13F31D9851BB}"/>
              </a:ext>
            </a:extLst>
          </p:cNvPr>
          <p:cNvPicPr>
            <a:picLocks noChangeAspect="1"/>
          </p:cNvPicPr>
          <p:nvPr/>
        </p:nvPicPr>
        <p:blipFill rotWithShape="1">
          <a:blip r:embed="rId3"/>
          <a:srcRect l="3416" r="-1" b="-1"/>
          <a:stretch/>
        </p:blipFill>
        <p:spPr>
          <a:xfrm>
            <a:off x="2522356" y="10"/>
            <a:ext cx="9669642" cy="6857990"/>
          </a:xfrm>
          <a:prstGeom prst="rect">
            <a:avLst/>
          </a:prstGeom>
        </p:spPr>
      </p:pic>
      <p:sp>
        <p:nvSpPr>
          <p:cNvPr id="78" name="Rectangle 7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AE801-1CC1-463F-9433-7876D7994424}"/>
              </a:ext>
            </a:extLst>
          </p:cNvPr>
          <p:cNvSpPr>
            <a:spLocks noGrp="1"/>
          </p:cNvSpPr>
          <p:nvPr>
            <p:ph type="title"/>
          </p:nvPr>
        </p:nvSpPr>
        <p:spPr>
          <a:xfrm>
            <a:off x="838200" y="365125"/>
            <a:ext cx="3822189" cy="1899912"/>
          </a:xfrm>
        </p:spPr>
        <p:txBody>
          <a:bodyPr>
            <a:normAutofit/>
          </a:bodyPr>
          <a:lstStyle/>
          <a:p>
            <a:r>
              <a:rPr lang="en-US" sz="4000"/>
              <a:t>Forms</a:t>
            </a:r>
          </a:p>
        </p:txBody>
      </p:sp>
      <p:sp>
        <p:nvSpPr>
          <p:cNvPr id="3" name="Content Placeholder 2">
            <a:extLst>
              <a:ext uri="{FF2B5EF4-FFF2-40B4-BE49-F238E27FC236}">
                <a16:creationId xmlns:a16="http://schemas.microsoft.com/office/drawing/2014/main" id="{D7660351-92CD-62EA-6093-01E5EC3ED93B}"/>
              </a:ext>
            </a:extLst>
          </p:cNvPr>
          <p:cNvSpPr>
            <a:spLocks noGrp="1"/>
          </p:cNvSpPr>
          <p:nvPr>
            <p:ph idx="1"/>
          </p:nvPr>
        </p:nvSpPr>
        <p:spPr>
          <a:xfrm>
            <a:off x="838200" y="2434201"/>
            <a:ext cx="3822189" cy="3742762"/>
          </a:xfrm>
        </p:spPr>
        <p:txBody>
          <a:bodyPr vert="horz" lIns="91440" tIns="45720" rIns="91440" bIns="45720" rtlCol="0">
            <a:normAutofit/>
          </a:bodyPr>
          <a:lstStyle/>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kumimoji="0" lang="en-GB" sz="2000" b="0" i="0" u="none" strike="noStrike" kern="1200" cap="none" spc="0" normalizeH="0" baseline="0" noProof="0">
              <a:ln>
                <a:noFill/>
              </a:ln>
              <a:effectLst/>
              <a:uLnTx/>
              <a:uFillTx/>
              <a:latin typeface="Arial"/>
              <a:ea typeface="+mn-ea"/>
              <a:cs typeface="Arial"/>
            </a:endParaRP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effectLst/>
                <a:uLnTx/>
                <a:uFillTx/>
                <a:latin typeface="Arial"/>
                <a:ea typeface="+mn-ea"/>
                <a:cs typeface="Arial"/>
              </a:rPr>
              <a:t>Forms can also be used to gather feedback on specific transportation-related issues, such as the cleanliness of the vehicles or the behaviours of the drivers. </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effectLst/>
                <a:uLnTx/>
                <a:uFillTx/>
                <a:latin typeface="Arial"/>
                <a:ea typeface="+mn-ea"/>
                <a:cs typeface="Arial"/>
              </a:rPr>
              <a:t>This feedback can be used to improve the overall transportation experience on campus.</a:t>
            </a: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effectLst/>
              <a:uLnTx/>
              <a:uFillTx/>
              <a:latin typeface="Arial"/>
              <a:ea typeface="+mn-ea"/>
              <a:cs typeface="Arial"/>
            </a:endParaRP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effectLst/>
              <a:uLnTx/>
              <a:uFillTx/>
              <a:latin typeface="+mn-lt"/>
              <a:ea typeface="+mn-ea"/>
              <a:cs typeface="Calibri"/>
            </a:endParaRPr>
          </a:p>
        </p:txBody>
      </p:sp>
    </p:spTree>
    <p:extLst>
      <p:ext uri="{BB962C8B-B14F-4D97-AF65-F5344CB8AC3E}">
        <p14:creationId xmlns:p14="http://schemas.microsoft.com/office/powerpoint/2010/main" val="297216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bg">
            <a:extLst>
              <a:ext uri="{FF2B5EF4-FFF2-40B4-BE49-F238E27FC236}">
                <a16:creationId xmlns:a16="http://schemas.microsoft.com/office/drawing/2014/main" id="{3E9B8B3E-8BB1-2708-5756-C94999FD5E6C}"/>
              </a:ext>
            </a:extLst>
          </p:cNvPr>
          <p:cNvPicPr>
            <a:picLocks noChangeAspect="1"/>
          </p:cNvPicPr>
          <p:nvPr/>
        </p:nvPicPr>
        <p:blipFill rotWithShape="1">
          <a:blip r:embed="rId2"/>
          <a:srcRect t="20475" r="-1" b="-1"/>
          <a:stretch/>
        </p:blipFill>
        <p:spPr>
          <a:xfrm>
            <a:off x="1524" y="10"/>
            <a:ext cx="12188952" cy="6857990"/>
          </a:xfrm>
          <a:prstGeom prst="rect">
            <a:avLst/>
          </a:prstGeom>
        </p:spPr>
      </p:pic>
      <p:sp>
        <p:nvSpPr>
          <p:cNvPr id="18" name="Freeform: Shape 17">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9A25FC0-2959-0209-463E-38A29D1C2714}"/>
              </a:ext>
            </a:extLst>
          </p:cNvPr>
          <p:cNvSpPr>
            <a:spLocks noGrp="1"/>
          </p:cNvSpPr>
          <p:nvPr>
            <p:ph type="title"/>
          </p:nvPr>
        </p:nvSpPr>
        <p:spPr>
          <a:xfrm>
            <a:off x="1104269" y="17801"/>
            <a:ext cx="7340048" cy="1324651"/>
          </a:xfrm>
        </p:spPr>
        <p:txBody>
          <a:bodyPr anchor="b">
            <a:normAutofit/>
          </a:bodyPr>
          <a:lstStyle/>
          <a:p>
            <a:r>
              <a:rPr lang="en-GB" sz="3600">
                <a:cs typeface="Calibri Light"/>
              </a:rPr>
              <a:t>Microsoft Sway</a:t>
            </a:r>
            <a:endParaRPr lang="en-GB" sz="3600"/>
          </a:p>
        </p:txBody>
      </p:sp>
      <p:graphicFrame>
        <p:nvGraphicFramePr>
          <p:cNvPr id="28" name="Content Placeholder 2" descr="Information about Sway">
            <a:extLst>
              <a:ext uri="{FF2B5EF4-FFF2-40B4-BE49-F238E27FC236}">
                <a16:creationId xmlns:a16="http://schemas.microsoft.com/office/drawing/2014/main" id="{AB477DC6-BC0E-32F3-3F31-E5987478610B}"/>
              </a:ext>
            </a:extLst>
          </p:cNvPr>
          <p:cNvGraphicFramePr>
            <a:graphicFrameLocks noGrp="1"/>
          </p:cNvGraphicFramePr>
          <p:nvPr>
            <p:ph idx="1"/>
            <p:extLst>
              <p:ext uri="{D42A27DB-BD31-4B8C-83A1-F6EECF244321}">
                <p14:modId xmlns:p14="http://schemas.microsoft.com/office/powerpoint/2010/main" val="529597373"/>
              </p:ext>
            </p:extLst>
          </p:nvPr>
        </p:nvGraphicFramePr>
        <p:xfrm>
          <a:off x="1105641" y="1164726"/>
          <a:ext cx="9958949" cy="5383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720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Content Placeholder 2">
            <a:extLst>
              <a:ext uri="{FF2B5EF4-FFF2-40B4-BE49-F238E27FC236}">
                <a16:creationId xmlns:a16="http://schemas.microsoft.com/office/drawing/2014/main" id="{0653A0E9-F598-3E81-3468-3C7A97EAFA89}"/>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14702817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3" name="Title 92" hidden="1">
            <a:extLst>
              <a:ext uri="{FF2B5EF4-FFF2-40B4-BE49-F238E27FC236}">
                <a16:creationId xmlns:a16="http://schemas.microsoft.com/office/drawing/2014/main" id="{9ECF5F7D-8A2E-8E6B-A5EA-49CA7D5DD2A9}"/>
              </a:ext>
            </a:extLst>
          </p:cNvPr>
          <p:cNvSpPr>
            <a:spLocks noGrp="1"/>
          </p:cNvSpPr>
          <p:nvPr>
            <p:ph type="title"/>
          </p:nvPr>
        </p:nvSpPr>
        <p:spPr/>
        <p:txBody>
          <a:bodyPr/>
          <a:lstStyle/>
          <a:p>
            <a:r>
              <a:rPr lang="en-US"/>
              <a:t>Sway</a:t>
            </a:r>
          </a:p>
        </p:txBody>
      </p:sp>
      <p:sp>
        <p:nvSpPr>
          <p:cNvPr id="4" name="Title 1">
            <a:extLst>
              <a:ext uri="{FF2B5EF4-FFF2-40B4-BE49-F238E27FC236}">
                <a16:creationId xmlns:a16="http://schemas.microsoft.com/office/drawing/2014/main" id="{5759F364-6443-DB16-1297-24E41F1CC815}"/>
              </a:ext>
            </a:extLst>
          </p:cNvPr>
          <p:cNvSpPr txBox="1">
            <a:spLocks/>
          </p:cNvSpPr>
          <p:nvPr/>
        </p:nvSpPr>
        <p:spPr>
          <a:xfrm>
            <a:off x="727759" y="196998"/>
            <a:ext cx="10506456" cy="14509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solidFill>
                  <a:schemeClr val="tx1"/>
                </a:solidFill>
                <a:latin typeface="+mj-lt"/>
                <a:ea typeface="+mj-ea"/>
                <a:cs typeface="+mj-cs"/>
              </a:rPr>
              <a:t>Microsoft Sway </a:t>
            </a:r>
          </a:p>
        </p:txBody>
      </p:sp>
    </p:spTree>
    <p:extLst>
      <p:ext uri="{BB962C8B-B14F-4D97-AF65-F5344CB8AC3E}">
        <p14:creationId xmlns:p14="http://schemas.microsoft.com/office/powerpoint/2010/main" val="1248963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464A5-60F7-5873-828F-7DBF9C67B78A}"/>
              </a:ext>
            </a:extLst>
          </p:cNvPr>
          <p:cNvSpPr>
            <a:spLocks noGrp="1"/>
          </p:cNvSpPr>
          <p:nvPr>
            <p:ph type="title"/>
          </p:nvPr>
        </p:nvSpPr>
        <p:spPr>
          <a:xfrm>
            <a:off x="1063052" y="1379424"/>
            <a:ext cx="4391025" cy="1323439"/>
          </a:xfrm>
        </p:spPr>
        <p:txBody>
          <a:bodyPr vert="horz" lIns="91440" tIns="45720" rIns="91440" bIns="45720" rtlCol="0" anchor="t">
            <a:normAutofit/>
          </a:bodyPr>
          <a:lstStyle/>
          <a:p>
            <a:r>
              <a:rPr lang="en-US" sz="4000" kern="1200">
                <a:ln w="22225">
                  <a:solidFill>
                    <a:srgbClr val="FFFFFF"/>
                  </a:solidFill>
                </a:ln>
                <a:solidFill>
                  <a:schemeClr val="bg1"/>
                </a:solidFill>
                <a:latin typeface="+mj-lt"/>
                <a:ea typeface="+mj-ea"/>
                <a:cs typeface="+mj-cs"/>
              </a:rPr>
              <a:t>Microsoft Excel</a:t>
            </a:r>
          </a:p>
        </p:txBody>
      </p:sp>
      <p:sp>
        <p:nvSpPr>
          <p:cNvPr id="4" name="TextBox 3">
            <a:extLst>
              <a:ext uri="{FF2B5EF4-FFF2-40B4-BE49-F238E27FC236}">
                <a16:creationId xmlns:a16="http://schemas.microsoft.com/office/drawing/2014/main" id="{07790EEA-565F-66A6-AAF3-853C2E85F2A2}"/>
              </a:ext>
            </a:extLst>
          </p:cNvPr>
          <p:cNvSpPr txBox="1"/>
          <p:nvPr/>
        </p:nvSpPr>
        <p:spPr>
          <a:xfrm>
            <a:off x="1063052" y="2965269"/>
            <a:ext cx="4391025" cy="24543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solidFill>
                  <a:schemeClr val="bg1">
                    <a:alpha val="80000"/>
                  </a:schemeClr>
                </a:solidFill>
              </a:rPr>
              <a:t>Microsoft Excel is a spreadsheet software developed by Microsoft Corporation. It is widely used for creating, editing, and analyzing numerical data. </a:t>
            </a:r>
          </a:p>
          <a:p>
            <a:pPr indent="-228600">
              <a:lnSpc>
                <a:spcPct val="90000"/>
              </a:lnSpc>
              <a:spcAft>
                <a:spcPts val="600"/>
              </a:spcAft>
              <a:buFont typeface="Arial" panose="020B0604020202020204" pitchFamily="34" charset="0"/>
              <a:buChar char="•"/>
            </a:pPr>
            <a:endParaRPr lang="en-US" sz="1700">
              <a:solidFill>
                <a:schemeClr val="bg1">
                  <a:alpha val="80000"/>
                </a:schemeClr>
              </a:solidFill>
            </a:endParaRPr>
          </a:p>
          <a:p>
            <a:pPr indent="-228600">
              <a:lnSpc>
                <a:spcPct val="90000"/>
              </a:lnSpc>
              <a:spcAft>
                <a:spcPts val="600"/>
              </a:spcAft>
              <a:buFont typeface="Arial" panose="020B0604020202020204" pitchFamily="34" charset="0"/>
              <a:buChar char="•"/>
            </a:pPr>
            <a:r>
              <a:rPr lang="en-US" sz="1700">
                <a:solidFill>
                  <a:schemeClr val="bg1">
                    <a:alpha val="80000"/>
                  </a:schemeClr>
                </a:solidFill>
              </a:rPr>
              <a:t>Excel is a powerful tool that allows users to create and organize data in tabular form and perform complex calculations, statistical analysis, and data visualization.</a:t>
            </a:r>
          </a:p>
        </p:txBody>
      </p:sp>
      <p:pic>
        <p:nvPicPr>
          <p:cNvPr id="26" name="Picture 26" descr="Excel">
            <a:extLst>
              <a:ext uri="{FF2B5EF4-FFF2-40B4-BE49-F238E27FC236}">
                <a16:creationId xmlns:a16="http://schemas.microsoft.com/office/drawing/2014/main" id="{77BBC077-D9F9-4CCD-1633-5BD4B3B4255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 b="6"/>
          <a:stretch/>
        </p:blipFill>
        <p:spPr>
          <a:xfrm>
            <a:off x="6502897" y="1073471"/>
            <a:ext cx="5046786" cy="5046786"/>
          </a:xfrm>
          <a:prstGeom prst="rect">
            <a:avLst/>
          </a:prstGeom>
        </p:spPr>
      </p:pic>
    </p:spTree>
    <p:extLst>
      <p:ext uri="{BB962C8B-B14F-4D97-AF65-F5344CB8AC3E}">
        <p14:creationId xmlns:p14="http://schemas.microsoft.com/office/powerpoint/2010/main" val="33262506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A66D106FADBE459EA0CD7E85CE4870" ma:contentTypeVersion="10" ma:contentTypeDescription="Create a new document." ma:contentTypeScope="" ma:versionID="25533d4acc08745284c95f6cff0ac6c1">
  <xsd:schema xmlns:xsd="http://www.w3.org/2001/XMLSchema" xmlns:xs="http://www.w3.org/2001/XMLSchema" xmlns:p="http://schemas.microsoft.com/office/2006/metadata/properties" xmlns:ns2="3047ef18-29c8-4478-9bda-786b6beae1f8" xmlns:ns3="67d45ba5-1ca0-4825-8dc2-91563ae5454e" targetNamespace="http://schemas.microsoft.com/office/2006/metadata/properties" ma:root="true" ma:fieldsID="db04154f7b862d189f0bcdef7dcfd181" ns2:_="" ns3:_="">
    <xsd:import namespace="3047ef18-29c8-4478-9bda-786b6beae1f8"/>
    <xsd:import namespace="67d45ba5-1ca0-4825-8dc2-91563ae5454e"/>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47ef18-29c8-4478-9bda-786b6beae1f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1681a4b1-8497-42c1-a53d-fbb14c262a89}" ma:internalName="TaxCatchAll" ma:showField="CatchAllData" ma:web="3047ef18-29c8-4478-9bda-786b6beae1f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7d45ba5-1ca0-4825-8dc2-91563ae545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7bf7e85-f484-4784-9b3f-9950356a5449"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7d45ba5-1ca0-4825-8dc2-91563ae5454e">
      <Terms xmlns="http://schemas.microsoft.com/office/infopath/2007/PartnerControls"/>
    </lcf76f155ced4ddcb4097134ff3c332f>
    <TaxCatchAll xmlns="3047ef18-29c8-4478-9bda-786b6beae1f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34E7FF-2EB6-4BCF-936B-6603E95AF2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47ef18-29c8-4478-9bda-786b6beae1f8"/>
    <ds:schemaRef ds:uri="67d45ba5-1ca0-4825-8dc2-91563ae545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93ED7-211D-4C69-9B97-4C9B3E25A33E}">
  <ds:schemaRefs>
    <ds:schemaRef ds:uri="http://schemas.microsoft.com/office/2006/metadata/properties"/>
    <ds:schemaRef ds:uri="http://schemas.microsoft.com/office/infopath/2007/PartnerControls"/>
    <ds:schemaRef ds:uri="67d45ba5-1ca0-4825-8dc2-91563ae5454e"/>
    <ds:schemaRef ds:uri="3047ef18-29c8-4478-9bda-786b6beae1f8"/>
  </ds:schemaRefs>
</ds:datastoreItem>
</file>

<file path=customXml/itemProps3.xml><?xml version="1.0" encoding="utf-8"?>
<ds:datastoreItem xmlns:ds="http://schemas.openxmlformats.org/officeDocument/2006/customXml" ds:itemID="{D8C3411C-E8EB-44D7-A23C-7EA598DE61F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572</Words>
  <Application>Microsoft Office PowerPoint</Application>
  <PresentationFormat>Widescreen</PresentationFormat>
  <Paragraphs>66</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Meiryo</vt:lpstr>
      <vt:lpstr>Arial</vt:lpstr>
      <vt:lpstr>Calibri</vt:lpstr>
      <vt:lpstr>Calibri Light</vt:lpstr>
      <vt:lpstr>Times New Roman</vt:lpstr>
      <vt:lpstr>Office Theme</vt:lpstr>
      <vt:lpstr>365 CONQUERORS</vt:lpstr>
      <vt:lpstr>Bus Transportation System at UTD Campus</vt:lpstr>
      <vt:lpstr>Issues with Bus Transportation</vt:lpstr>
      <vt:lpstr>Microsoft Forms</vt:lpstr>
      <vt:lpstr>‘contd</vt:lpstr>
      <vt:lpstr>Forms</vt:lpstr>
      <vt:lpstr>Microsoft Sway</vt:lpstr>
      <vt:lpstr>Sway</vt:lpstr>
      <vt:lpstr>Microsoft Excel</vt:lpstr>
      <vt:lpstr>Excel</vt:lpstr>
      <vt:lpstr>Conclusion</vt:lpstr>
      <vt:lpstr>Survey </vt:lpstr>
      <vt:lpstr>Accessibility Check</vt:lpstr>
      <vt:lpstr>Presenters Coach</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Ji, Yixiao</cp:lastModifiedBy>
  <cp:revision>6</cp:revision>
  <dcterms:created xsi:type="dcterms:W3CDTF">2023-04-13T03:03:29Z</dcterms:created>
  <dcterms:modified xsi:type="dcterms:W3CDTF">2023-09-25T19:29:30Z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0x01010089A66D106FADBE459EA0CD7E85CE4870</vt:lpwstr>
  </property>
</Properties>
</file>